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8" roundtripDataSignature="AMtx7miiU2o+6ZtjWbLMSzTLLECmglo4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a54c4e57cf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a54c4e57c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ga54c4e57cf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title"/>
          </p:nvPr>
        </p:nvSpPr>
        <p:spPr>
          <a:xfrm>
            <a:off x="685800" y="228600"/>
            <a:ext cx="7696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Calibri"/>
              <a:buNone/>
            </a:pPr>
            <a:r>
              <a:rPr b="1" lang="en-US" sz="2160"/>
              <a:t>You use a Word Map anytime you want to figure out a word’s</a:t>
            </a:r>
            <a:br>
              <a:rPr b="1" lang="en-US" sz="2160">
                <a:solidFill>
                  <a:srgbClr val="FF3300"/>
                </a:solidFill>
              </a:rPr>
            </a:br>
            <a:r>
              <a:rPr b="1" lang="en-US" sz="2160">
                <a:solidFill>
                  <a:srgbClr val="FF3300"/>
                </a:solidFill>
              </a:rPr>
              <a:t>meaning.</a:t>
            </a:r>
            <a:endParaRPr b="1" sz="2160">
              <a:solidFill>
                <a:srgbClr val="FF3300"/>
              </a:solidFill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048000" y="1295400"/>
            <a:ext cx="4191000" cy="76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33600" y="2514600"/>
            <a:ext cx="1908175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267200" y="2514600"/>
            <a:ext cx="1908175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400800" y="2514600"/>
            <a:ext cx="1908175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133600" y="3657600"/>
            <a:ext cx="19050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4267200" y="3657600"/>
            <a:ext cx="19050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6400800" y="3657600"/>
            <a:ext cx="19050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2209800" y="4800600"/>
            <a:ext cx="6096000" cy="76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body"/>
          </p:nvPr>
        </p:nvSpPr>
        <p:spPr>
          <a:xfrm>
            <a:off x="2133600" y="4572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lang="en-US" sz="1000"/>
              <a:t>Prediction</a:t>
            </a:r>
            <a:endParaRPr sz="1800"/>
          </a:p>
        </p:txBody>
      </p:sp>
      <p:sp>
        <p:nvSpPr>
          <p:cNvPr id="99" name="Google Shape;99;p1"/>
          <p:cNvSpPr txBox="1"/>
          <p:nvPr/>
        </p:nvSpPr>
        <p:spPr>
          <a:xfrm>
            <a:off x="2057400" y="2286000"/>
            <a:ext cx="915988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Prefix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191000" y="2286000"/>
            <a:ext cx="915988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Root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324600" y="2286000"/>
            <a:ext cx="915988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Suffix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2057400" y="3429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886200" y="3429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6324600" y="3429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581400" y="1066800"/>
            <a:ext cx="915988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22262" y="2847975"/>
            <a:ext cx="1906780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 Step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 Step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 Step</a:t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ee if you’re right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</p:txBody>
      </p:sp>
      <p:sp>
        <p:nvSpPr>
          <p:cNvPr id="107" name="Google Shape;107;p1"/>
          <p:cNvSpPr/>
          <p:nvPr/>
        </p:nvSpPr>
        <p:spPr>
          <a:xfrm>
            <a:off x="7421563" y="2390775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08" name="Google Shape;108;p1"/>
          <p:cNvCxnSpPr/>
          <p:nvPr/>
        </p:nvCxnSpPr>
        <p:spPr>
          <a:xfrm flipH="1">
            <a:off x="3429000" y="2057400"/>
            <a:ext cx="687388" cy="381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9" name="Google Shape;109;p1"/>
          <p:cNvCxnSpPr/>
          <p:nvPr/>
        </p:nvCxnSpPr>
        <p:spPr>
          <a:xfrm>
            <a:off x="5181600" y="2057400"/>
            <a:ext cx="1588" cy="381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0" name="Google Shape;110;p1"/>
          <p:cNvCxnSpPr/>
          <p:nvPr/>
        </p:nvCxnSpPr>
        <p:spPr>
          <a:xfrm>
            <a:off x="6400800" y="2057400"/>
            <a:ext cx="839788" cy="381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1" name="Google Shape;111;p1"/>
          <p:cNvCxnSpPr/>
          <p:nvPr/>
        </p:nvCxnSpPr>
        <p:spPr>
          <a:xfrm>
            <a:off x="3429000" y="3429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2" name="Google Shape;112;p1"/>
          <p:cNvCxnSpPr/>
          <p:nvPr/>
        </p:nvCxnSpPr>
        <p:spPr>
          <a:xfrm>
            <a:off x="5943600" y="3429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3" name="Google Shape;113;p1"/>
          <p:cNvCxnSpPr/>
          <p:nvPr/>
        </p:nvCxnSpPr>
        <p:spPr>
          <a:xfrm>
            <a:off x="7924800" y="3429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4" name="Google Shape;114;p1"/>
          <p:cNvCxnSpPr/>
          <p:nvPr/>
        </p:nvCxnSpPr>
        <p:spPr>
          <a:xfrm>
            <a:off x="3505200" y="4572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5" name="Google Shape;115;p1"/>
          <p:cNvCxnSpPr/>
          <p:nvPr/>
        </p:nvCxnSpPr>
        <p:spPr>
          <a:xfrm>
            <a:off x="5943600" y="4572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6" name="Google Shape;116;p1"/>
          <p:cNvCxnSpPr/>
          <p:nvPr/>
        </p:nvCxnSpPr>
        <p:spPr>
          <a:xfrm>
            <a:off x="7543800" y="4572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7" name="Google Shape;117;p1"/>
          <p:cNvSpPr/>
          <p:nvPr/>
        </p:nvSpPr>
        <p:spPr>
          <a:xfrm>
            <a:off x="2229042" y="5822798"/>
            <a:ext cx="6152958" cy="689009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"/>
          <p:cNvSpPr txBox="1"/>
          <p:nvPr/>
        </p:nvSpPr>
        <p:spPr>
          <a:xfrm>
            <a:off x="2229042" y="5517998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a54c4e57cf_0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ga54c4e57cf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a54c4e57cf_0_0"/>
          <p:cNvSpPr txBox="1"/>
          <p:nvPr>
            <p:ph type="title"/>
          </p:nvPr>
        </p:nvSpPr>
        <p:spPr>
          <a:xfrm>
            <a:off x="685800" y="228600"/>
            <a:ext cx="7696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Calibri"/>
              <a:buNone/>
            </a:pPr>
            <a:r>
              <a:rPr b="1" lang="en-US" sz="2160"/>
              <a:t>You use a Word Map anytime you want to figure out a word’s</a:t>
            </a:r>
            <a:br>
              <a:rPr b="1" lang="en-US" sz="2160">
                <a:solidFill>
                  <a:srgbClr val="FF3300"/>
                </a:solidFill>
              </a:rPr>
            </a:br>
            <a:r>
              <a:rPr b="1" lang="en-US" sz="2160">
                <a:solidFill>
                  <a:srgbClr val="FF3300"/>
                </a:solidFill>
              </a:rPr>
              <a:t>meaning.</a:t>
            </a:r>
            <a:endParaRPr b="1" sz="2160">
              <a:solidFill>
                <a:srgbClr val="FF3300"/>
              </a:solidFill>
            </a:endParaRPr>
          </a:p>
        </p:txBody>
      </p:sp>
      <p:sp>
        <p:nvSpPr>
          <p:cNvPr id="127" name="Google Shape;127;ga54c4e57cf_0_0"/>
          <p:cNvSpPr/>
          <p:nvPr/>
        </p:nvSpPr>
        <p:spPr>
          <a:xfrm>
            <a:off x="3048000" y="1295400"/>
            <a:ext cx="4191000" cy="76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ga54c4e57cf_0_0"/>
          <p:cNvSpPr/>
          <p:nvPr/>
        </p:nvSpPr>
        <p:spPr>
          <a:xfrm>
            <a:off x="2133600" y="2514600"/>
            <a:ext cx="19083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ga54c4e57cf_0_0"/>
          <p:cNvSpPr/>
          <p:nvPr/>
        </p:nvSpPr>
        <p:spPr>
          <a:xfrm>
            <a:off x="4267200" y="2514600"/>
            <a:ext cx="19083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ga54c4e57cf_0_0"/>
          <p:cNvSpPr/>
          <p:nvPr/>
        </p:nvSpPr>
        <p:spPr>
          <a:xfrm>
            <a:off x="6400800" y="2514600"/>
            <a:ext cx="19083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ga54c4e57cf_0_0"/>
          <p:cNvSpPr/>
          <p:nvPr/>
        </p:nvSpPr>
        <p:spPr>
          <a:xfrm>
            <a:off x="2133600" y="3657600"/>
            <a:ext cx="19050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ga54c4e57cf_0_0"/>
          <p:cNvSpPr/>
          <p:nvPr/>
        </p:nvSpPr>
        <p:spPr>
          <a:xfrm>
            <a:off x="4267200" y="3657600"/>
            <a:ext cx="19050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ga54c4e57cf_0_0"/>
          <p:cNvSpPr/>
          <p:nvPr/>
        </p:nvSpPr>
        <p:spPr>
          <a:xfrm>
            <a:off x="6400800" y="3657600"/>
            <a:ext cx="1905000" cy="9144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ga54c4e57cf_0_0"/>
          <p:cNvSpPr/>
          <p:nvPr/>
        </p:nvSpPr>
        <p:spPr>
          <a:xfrm>
            <a:off x="2209800" y="4800600"/>
            <a:ext cx="6096000" cy="762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ga54c4e57cf_0_0"/>
          <p:cNvSpPr txBox="1"/>
          <p:nvPr>
            <p:ph idx="1" type="body"/>
          </p:nvPr>
        </p:nvSpPr>
        <p:spPr>
          <a:xfrm>
            <a:off x="2133600" y="4572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lang="en-US" sz="1000"/>
              <a:t>Prediction</a:t>
            </a:r>
            <a:endParaRPr sz="1800"/>
          </a:p>
        </p:txBody>
      </p:sp>
      <p:sp>
        <p:nvSpPr>
          <p:cNvPr id="136" name="Google Shape;136;ga54c4e57cf_0_0"/>
          <p:cNvSpPr txBox="1"/>
          <p:nvPr/>
        </p:nvSpPr>
        <p:spPr>
          <a:xfrm>
            <a:off x="2057400" y="2286000"/>
            <a:ext cx="9159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Prefix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a54c4e57cf_0_0"/>
          <p:cNvSpPr txBox="1"/>
          <p:nvPr/>
        </p:nvSpPr>
        <p:spPr>
          <a:xfrm>
            <a:off x="4191000" y="2286000"/>
            <a:ext cx="9159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Root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ga54c4e57cf_0_0"/>
          <p:cNvSpPr txBox="1"/>
          <p:nvPr/>
        </p:nvSpPr>
        <p:spPr>
          <a:xfrm>
            <a:off x="6324600" y="2286000"/>
            <a:ext cx="9159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Suffix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a54c4e57cf_0_0"/>
          <p:cNvSpPr txBox="1"/>
          <p:nvPr/>
        </p:nvSpPr>
        <p:spPr>
          <a:xfrm>
            <a:off x="2057400" y="3429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ga54c4e57cf_0_0"/>
          <p:cNvSpPr txBox="1"/>
          <p:nvPr/>
        </p:nvSpPr>
        <p:spPr>
          <a:xfrm>
            <a:off x="3886200" y="3429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a54c4e57cf_0_0"/>
          <p:cNvSpPr txBox="1"/>
          <p:nvPr/>
        </p:nvSpPr>
        <p:spPr>
          <a:xfrm>
            <a:off x="6324600" y="34290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Meaning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a54c4e57cf_0_0"/>
          <p:cNvSpPr txBox="1"/>
          <p:nvPr/>
        </p:nvSpPr>
        <p:spPr>
          <a:xfrm>
            <a:off x="3581400" y="1066800"/>
            <a:ext cx="9159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Word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ga54c4e57cf_0_0"/>
          <p:cNvSpPr txBox="1"/>
          <p:nvPr/>
        </p:nvSpPr>
        <p:spPr>
          <a:xfrm>
            <a:off x="322262" y="2847975"/>
            <a:ext cx="19068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 Step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 Step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 Step</a:t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33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en-US" sz="1800">
                <a:solidFill>
                  <a:srgbClr val="FF3300"/>
                </a:solidFill>
                <a:latin typeface="Calibri"/>
                <a:ea typeface="Calibri"/>
                <a:cs typeface="Calibri"/>
                <a:sym typeface="Calibri"/>
              </a:rPr>
              <a:t>ee if you’re right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</p:txBody>
      </p:sp>
      <p:sp>
        <p:nvSpPr>
          <p:cNvPr id="144" name="Google Shape;144;ga54c4e57cf_0_0"/>
          <p:cNvSpPr/>
          <p:nvPr/>
        </p:nvSpPr>
        <p:spPr>
          <a:xfrm>
            <a:off x="7421563" y="2390775"/>
            <a:ext cx="184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cxnSp>
        <p:nvCxnSpPr>
          <p:cNvPr id="145" name="Google Shape;145;ga54c4e57cf_0_0"/>
          <p:cNvCxnSpPr/>
          <p:nvPr/>
        </p:nvCxnSpPr>
        <p:spPr>
          <a:xfrm flipH="1">
            <a:off x="3429088" y="2057400"/>
            <a:ext cx="687300" cy="381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6" name="Google Shape;146;ga54c4e57cf_0_0"/>
          <p:cNvCxnSpPr/>
          <p:nvPr/>
        </p:nvCxnSpPr>
        <p:spPr>
          <a:xfrm>
            <a:off x="5181600" y="2057400"/>
            <a:ext cx="1500" cy="381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7" name="Google Shape;147;ga54c4e57cf_0_0"/>
          <p:cNvCxnSpPr/>
          <p:nvPr/>
        </p:nvCxnSpPr>
        <p:spPr>
          <a:xfrm>
            <a:off x="6400800" y="2057400"/>
            <a:ext cx="839700" cy="381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8" name="Google Shape;148;ga54c4e57cf_0_0"/>
          <p:cNvCxnSpPr/>
          <p:nvPr/>
        </p:nvCxnSpPr>
        <p:spPr>
          <a:xfrm>
            <a:off x="3429000" y="3429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9" name="Google Shape;149;ga54c4e57cf_0_0"/>
          <p:cNvCxnSpPr/>
          <p:nvPr/>
        </p:nvCxnSpPr>
        <p:spPr>
          <a:xfrm>
            <a:off x="5943600" y="3429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0" name="Google Shape;150;ga54c4e57cf_0_0"/>
          <p:cNvCxnSpPr/>
          <p:nvPr/>
        </p:nvCxnSpPr>
        <p:spPr>
          <a:xfrm>
            <a:off x="7924800" y="3429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1" name="Google Shape;151;ga54c4e57cf_0_0"/>
          <p:cNvCxnSpPr/>
          <p:nvPr/>
        </p:nvCxnSpPr>
        <p:spPr>
          <a:xfrm>
            <a:off x="3505200" y="4572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2" name="Google Shape;152;ga54c4e57cf_0_0"/>
          <p:cNvCxnSpPr/>
          <p:nvPr/>
        </p:nvCxnSpPr>
        <p:spPr>
          <a:xfrm>
            <a:off x="5943600" y="4572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3" name="Google Shape;153;ga54c4e57cf_0_0"/>
          <p:cNvCxnSpPr/>
          <p:nvPr/>
        </p:nvCxnSpPr>
        <p:spPr>
          <a:xfrm>
            <a:off x="7543800" y="4572000"/>
            <a:ext cx="0" cy="2286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4" name="Google Shape;154;ga54c4e57cf_0_0"/>
          <p:cNvSpPr/>
          <p:nvPr/>
        </p:nvSpPr>
        <p:spPr>
          <a:xfrm>
            <a:off x="2229042" y="5822798"/>
            <a:ext cx="6153000" cy="689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ga54c4e57cf_0_0"/>
          <p:cNvSpPr txBox="1"/>
          <p:nvPr/>
        </p:nvSpPr>
        <p:spPr>
          <a:xfrm>
            <a:off x="2229042" y="5517998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b="1" i="0" lang="en-US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2020-08-28T17:11:57Z</dcterms:created>
  <dc:creator>Pam Leitzell</dc:creator>
</cp:coreProperties>
</file>