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Lst>
  <p:sldSz cy="6858000" cx="9144000"/>
  <p:notesSz cx="6858000" cy="9144000"/>
  <p:embeddedFontLst>
    <p:embeddedFont>
      <p:font typeface="Architects Daughter"/>
      <p:regular r:id="rId66"/>
    </p:embeddedFont>
    <p:embeddedFont>
      <p:font typeface="Book Antiqua"/>
      <p:regular r:id="rId67"/>
      <p:bold r:id="rId68"/>
      <p:italic r:id="rId69"/>
      <p:boldItalic r:id="rId70"/>
    </p:embeddedFont>
    <p:embeddedFont>
      <p:font typeface="Bodoni"/>
      <p:regular r:id="rId71"/>
      <p:bold r:id="rId72"/>
      <p:italic r:id="rId73"/>
      <p:boldItalic r:id="rId74"/>
    </p:embeddedFont>
    <p:embeddedFont>
      <p:font typeface="Arial Black"/>
      <p:regular r:id="rId75"/>
    </p:embeddedFont>
    <p:embeddedFont>
      <p:font typeface="Century Gothic"/>
      <p:regular r:id="rId76"/>
      <p:bold r:id="rId77"/>
      <p:italic r:id="rId78"/>
      <p:boldItalic r:id="rId7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80" roundtripDataSignature="AMtx7mhXTbhYls9n/KhB69WUqDE9pnSF/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80" Type="http://customschemas.google.com/relationships/presentationmetadata" Target="meta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73" Type="http://schemas.openxmlformats.org/officeDocument/2006/relationships/font" Target="fonts/Bodoni-italic.fntdata"/><Relationship Id="rId72" Type="http://schemas.openxmlformats.org/officeDocument/2006/relationships/font" Target="fonts/Bodoni-bold.fntdata"/><Relationship Id="rId31" Type="http://schemas.openxmlformats.org/officeDocument/2006/relationships/slide" Target="slides/slide27.xml"/><Relationship Id="rId75" Type="http://schemas.openxmlformats.org/officeDocument/2006/relationships/font" Target="fonts/ArialBlack-regular.fntdata"/><Relationship Id="rId30" Type="http://schemas.openxmlformats.org/officeDocument/2006/relationships/slide" Target="slides/slide26.xml"/><Relationship Id="rId74" Type="http://schemas.openxmlformats.org/officeDocument/2006/relationships/font" Target="fonts/Bodoni-boldItalic.fntdata"/><Relationship Id="rId33" Type="http://schemas.openxmlformats.org/officeDocument/2006/relationships/slide" Target="slides/slide29.xml"/><Relationship Id="rId77" Type="http://schemas.openxmlformats.org/officeDocument/2006/relationships/font" Target="fonts/CenturyGothic-bold.fntdata"/><Relationship Id="rId32" Type="http://schemas.openxmlformats.org/officeDocument/2006/relationships/slide" Target="slides/slide28.xml"/><Relationship Id="rId76" Type="http://schemas.openxmlformats.org/officeDocument/2006/relationships/font" Target="fonts/CenturyGothic-regular.fntdata"/><Relationship Id="rId35" Type="http://schemas.openxmlformats.org/officeDocument/2006/relationships/slide" Target="slides/slide31.xml"/><Relationship Id="rId79" Type="http://schemas.openxmlformats.org/officeDocument/2006/relationships/font" Target="fonts/CenturyGothic-boldItalic.fntdata"/><Relationship Id="rId34" Type="http://schemas.openxmlformats.org/officeDocument/2006/relationships/slide" Target="slides/slide30.xml"/><Relationship Id="rId78" Type="http://schemas.openxmlformats.org/officeDocument/2006/relationships/font" Target="fonts/CenturyGothic-italic.fntdata"/><Relationship Id="rId71" Type="http://schemas.openxmlformats.org/officeDocument/2006/relationships/font" Target="fonts/Bodoni-regular.fntdata"/><Relationship Id="rId70" Type="http://schemas.openxmlformats.org/officeDocument/2006/relationships/font" Target="fonts/BookAntiqua-boldItalic.fntdata"/><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62" Type="http://schemas.openxmlformats.org/officeDocument/2006/relationships/slide" Target="slides/slide58.xml"/><Relationship Id="rId61" Type="http://schemas.openxmlformats.org/officeDocument/2006/relationships/slide" Target="slides/slide57.xml"/><Relationship Id="rId20" Type="http://schemas.openxmlformats.org/officeDocument/2006/relationships/slide" Target="slides/slide16.xml"/><Relationship Id="rId64" Type="http://schemas.openxmlformats.org/officeDocument/2006/relationships/slide" Target="slides/slide60.xml"/><Relationship Id="rId63" Type="http://schemas.openxmlformats.org/officeDocument/2006/relationships/slide" Target="slides/slide59.xml"/><Relationship Id="rId22" Type="http://schemas.openxmlformats.org/officeDocument/2006/relationships/slide" Target="slides/slide18.xml"/><Relationship Id="rId66" Type="http://schemas.openxmlformats.org/officeDocument/2006/relationships/font" Target="fonts/ArchitectsDaughter-regular.fntdata"/><Relationship Id="rId21" Type="http://schemas.openxmlformats.org/officeDocument/2006/relationships/slide" Target="slides/slide17.xml"/><Relationship Id="rId65" Type="http://schemas.openxmlformats.org/officeDocument/2006/relationships/slide" Target="slides/slide61.xml"/><Relationship Id="rId24" Type="http://schemas.openxmlformats.org/officeDocument/2006/relationships/slide" Target="slides/slide20.xml"/><Relationship Id="rId68" Type="http://schemas.openxmlformats.org/officeDocument/2006/relationships/font" Target="fonts/BookAntiqua-bold.fntdata"/><Relationship Id="rId23" Type="http://schemas.openxmlformats.org/officeDocument/2006/relationships/slide" Target="slides/slide19.xml"/><Relationship Id="rId67" Type="http://schemas.openxmlformats.org/officeDocument/2006/relationships/font" Target="fonts/BookAntiqua-regular.fntdata"/><Relationship Id="rId60" Type="http://schemas.openxmlformats.org/officeDocument/2006/relationships/slide" Target="slides/slide56.xml"/><Relationship Id="rId26" Type="http://schemas.openxmlformats.org/officeDocument/2006/relationships/slide" Target="slides/slide22.xml"/><Relationship Id="rId25" Type="http://schemas.openxmlformats.org/officeDocument/2006/relationships/slide" Target="slides/slide21.xml"/><Relationship Id="rId69" Type="http://schemas.openxmlformats.org/officeDocument/2006/relationships/font" Target="fonts/BookAntiqua-italic.fntdata"/><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slide" Target="slides/slide51.xml"/><Relationship Id="rId10" Type="http://schemas.openxmlformats.org/officeDocument/2006/relationships/slide" Target="slides/slide6.xml"/><Relationship Id="rId54" Type="http://schemas.openxmlformats.org/officeDocument/2006/relationships/slide" Target="slides/slide50.xml"/><Relationship Id="rId13" Type="http://schemas.openxmlformats.org/officeDocument/2006/relationships/slide" Target="slides/slide9.xml"/><Relationship Id="rId57" Type="http://schemas.openxmlformats.org/officeDocument/2006/relationships/slide" Target="slides/slide53.xml"/><Relationship Id="rId12" Type="http://schemas.openxmlformats.org/officeDocument/2006/relationships/slide" Target="slides/slide8.xml"/><Relationship Id="rId56" Type="http://schemas.openxmlformats.org/officeDocument/2006/relationships/slide" Target="slides/slide52.xml"/><Relationship Id="rId15" Type="http://schemas.openxmlformats.org/officeDocument/2006/relationships/slide" Target="slides/slide11.xml"/><Relationship Id="rId59" Type="http://schemas.openxmlformats.org/officeDocument/2006/relationships/slide" Target="slides/slide55.xml"/><Relationship Id="rId14" Type="http://schemas.openxmlformats.org/officeDocument/2006/relationships/slide" Target="slides/slide10.xml"/><Relationship Id="rId58" Type="http://schemas.openxmlformats.org/officeDocument/2006/relationships/slide" Target="slides/slide54.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Google Shape;89;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g8c9ccd3d6e_0_6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4" name="Google Shape;164;g8c9ccd3d6e_0_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What do you think the future holds for Jamaal?  Why?  What does Jamaal hope will happen to him?  What does he expect will happen to him?  Does he seem to have a plan to improve his life?  If you could give this young man some advice, what would it be?</a:t>
            </a:r>
            <a:endParaRPr/>
          </a:p>
        </p:txBody>
      </p:sp>
      <p:sp>
        <p:nvSpPr>
          <p:cNvPr id="165" name="Google Shape;165;g8c9ccd3d6e_0_6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g8c9ccd3d6e_0_6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2" name="Google Shape;172;g8c9ccd3d6e_0_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73" name="Google Shape;173;g8c9ccd3d6e_0_6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Google Shape;179;g8c9ccd3d6e_0_7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180" name="Google Shape;180;g8c9ccd3d6e_0_7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81" name="Google Shape;181;g8c9ccd3d6e_0_75:notes"/>
          <p:cNvSpPr txBox="1"/>
          <p:nvPr>
            <p:ph idx="1" type="body"/>
          </p:nvPr>
        </p:nvSpPr>
        <p:spPr>
          <a:xfrm>
            <a:off x="685800" y="4343400"/>
            <a:ext cx="5486400" cy="41148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Google Shape;186;g8c9ccd3d6e_0_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87" name="Google Shape;187;g8c9ccd3d6e_0_8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Google Shape;193;g8c9ccd3d6e_0_8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194" name="Google Shape;194;g8c9ccd3d6e_0_8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95" name="Google Shape;195;g8c9ccd3d6e_0_87:notes"/>
          <p:cNvSpPr txBox="1"/>
          <p:nvPr>
            <p:ph idx="1" type="body"/>
          </p:nvPr>
        </p:nvSpPr>
        <p:spPr>
          <a:xfrm>
            <a:off x="685800" y="4343400"/>
            <a:ext cx="5486400" cy="41148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Google Shape;206;g8c9ccd3d6e_0_9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7" name="Google Shape;207;g8c9ccd3d6e_0_9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08" name="Google Shape;208;g8c9ccd3d6e_0_9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Google Shape;216;g8c9ccd3d6e_0_10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7" name="Google Shape;217;g8c9ccd3d6e_0_10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18" name="Google Shape;218;g8c9ccd3d6e_0_10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2" name="Shape 222"/>
        <p:cNvGrpSpPr/>
        <p:nvPr/>
      </p:nvGrpSpPr>
      <p:grpSpPr>
        <a:xfrm>
          <a:off x="0" y="0"/>
          <a:ext cx="0" cy="0"/>
          <a:chOff x="0" y="0"/>
          <a:chExt cx="0" cy="0"/>
        </a:xfrm>
      </p:grpSpPr>
      <p:sp>
        <p:nvSpPr>
          <p:cNvPr id="223" name="Google Shape;223;g8c9ccd3d6e_0_1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224" name="Google Shape;224;g8c9ccd3d6e_0_1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225" name="Google Shape;225;g8c9ccd3d6e_0_114:notes"/>
          <p:cNvSpPr txBox="1"/>
          <p:nvPr>
            <p:ph idx="1" type="body"/>
          </p:nvPr>
        </p:nvSpPr>
        <p:spPr>
          <a:xfrm>
            <a:off x="685800" y="4343400"/>
            <a:ext cx="5486400" cy="41148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9" name="Shape 229"/>
        <p:cNvGrpSpPr/>
        <p:nvPr/>
      </p:nvGrpSpPr>
      <p:grpSpPr>
        <a:xfrm>
          <a:off x="0" y="0"/>
          <a:ext cx="0" cy="0"/>
          <a:chOff x="0" y="0"/>
          <a:chExt cx="0" cy="0"/>
        </a:xfrm>
      </p:grpSpPr>
      <p:sp>
        <p:nvSpPr>
          <p:cNvPr id="230" name="Google Shape;230;g8c9ccd3d6e_0_1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1" name="Google Shape;231;g8c9ccd3d6e_0_1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32" name="Google Shape;232;g8c9ccd3d6e_0_1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7" name="Shape 237"/>
        <p:cNvGrpSpPr/>
        <p:nvPr/>
      </p:nvGrpSpPr>
      <p:grpSpPr>
        <a:xfrm>
          <a:off x="0" y="0"/>
          <a:ext cx="0" cy="0"/>
          <a:chOff x="0" y="0"/>
          <a:chExt cx="0" cy="0"/>
        </a:xfrm>
      </p:grpSpPr>
      <p:sp>
        <p:nvSpPr>
          <p:cNvPr id="238" name="Google Shape;238;g8c9ccd3d6e_0_1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9" name="Google Shape;239;g8c9ccd3d6e_0_1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40" name="Google Shape;240;g8c9ccd3d6e_0_12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g8c9ccd3d6e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99" name="Google Shape;99;g8c9ccd3d6e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0" name="Google Shape;100;g8c9ccd3d6e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b="0" i="0" lang="en-US" sz="1200" u="none" cap="none" strike="noStrike">
                <a:solidFill>
                  <a:schemeClr val="dk1"/>
                </a:solidFill>
                <a:latin typeface="Arial"/>
                <a:ea typeface="Arial"/>
                <a:cs typeface="Arial"/>
                <a:sym typeface="Arial"/>
              </a:rPr>
              <a:t>Mike 10 minutes</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4" name="Shape 254"/>
        <p:cNvGrpSpPr/>
        <p:nvPr/>
      </p:nvGrpSpPr>
      <p:grpSpPr>
        <a:xfrm>
          <a:off x="0" y="0"/>
          <a:ext cx="0" cy="0"/>
          <a:chOff x="0" y="0"/>
          <a:chExt cx="0" cy="0"/>
        </a:xfrm>
      </p:grpSpPr>
      <p:sp>
        <p:nvSpPr>
          <p:cNvPr id="255" name="Google Shape;255;g8c9ccd3d6e_0_1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6" name="Google Shape;256;g8c9ccd3d6e_0_1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57" name="Google Shape;257;g8c9ccd3d6e_0_14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4" name="Shape 264"/>
        <p:cNvGrpSpPr/>
        <p:nvPr/>
      </p:nvGrpSpPr>
      <p:grpSpPr>
        <a:xfrm>
          <a:off x="0" y="0"/>
          <a:ext cx="0" cy="0"/>
          <a:chOff x="0" y="0"/>
          <a:chExt cx="0" cy="0"/>
        </a:xfrm>
      </p:grpSpPr>
      <p:sp>
        <p:nvSpPr>
          <p:cNvPr id="265" name="Google Shape;265;g8c9ccd3d6e_0_1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6" name="Google Shape;266;g8c9ccd3d6e_0_1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67" name="Google Shape;267;g8c9ccd3d6e_0_15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3" name="Shape 273"/>
        <p:cNvGrpSpPr/>
        <p:nvPr/>
      </p:nvGrpSpPr>
      <p:grpSpPr>
        <a:xfrm>
          <a:off x="0" y="0"/>
          <a:ext cx="0" cy="0"/>
          <a:chOff x="0" y="0"/>
          <a:chExt cx="0" cy="0"/>
        </a:xfrm>
      </p:grpSpPr>
      <p:sp>
        <p:nvSpPr>
          <p:cNvPr id="274" name="Google Shape;274;g8c9ccd3d6e_0_16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5" name="Google Shape;275;g8c9ccd3d6e_0_1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76" name="Google Shape;276;g8c9ccd3d6e_0_16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0" name="Shape 280"/>
        <p:cNvGrpSpPr/>
        <p:nvPr/>
      </p:nvGrpSpPr>
      <p:grpSpPr>
        <a:xfrm>
          <a:off x="0" y="0"/>
          <a:ext cx="0" cy="0"/>
          <a:chOff x="0" y="0"/>
          <a:chExt cx="0" cy="0"/>
        </a:xfrm>
      </p:grpSpPr>
      <p:sp>
        <p:nvSpPr>
          <p:cNvPr id="281" name="Google Shape;281;g8c9ccd3d6e_0_16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2" name="Google Shape;282;g8c9ccd3d6e_0_1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83" name="Google Shape;283;g8c9ccd3d6e_0_16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9" name="Shape 289"/>
        <p:cNvGrpSpPr/>
        <p:nvPr/>
      </p:nvGrpSpPr>
      <p:grpSpPr>
        <a:xfrm>
          <a:off x="0" y="0"/>
          <a:ext cx="0" cy="0"/>
          <a:chOff x="0" y="0"/>
          <a:chExt cx="0" cy="0"/>
        </a:xfrm>
      </p:grpSpPr>
      <p:sp>
        <p:nvSpPr>
          <p:cNvPr id="290" name="Google Shape;290;g8c9ccd3d6e_0_17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1" name="Google Shape;291;g8c9ccd3d6e_0_1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92" name="Google Shape;292;g8c9ccd3d6e_0_17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8" name="Shape 298"/>
        <p:cNvGrpSpPr/>
        <p:nvPr/>
      </p:nvGrpSpPr>
      <p:grpSpPr>
        <a:xfrm>
          <a:off x="0" y="0"/>
          <a:ext cx="0" cy="0"/>
          <a:chOff x="0" y="0"/>
          <a:chExt cx="0" cy="0"/>
        </a:xfrm>
      </p:grpSpPr>
      <p:sp>
        <p:nvSpPr>
          <p:cNvPr id="299" name="Google Shape;299;g8c9ccd3d6e_0_18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0" name="Google Shape;300;g8c9ccd3d6e_0_18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301" name="Google Shape;301;g8c9ccd3d6e_0_18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5" name="Shape 305"/>
        <p:cNvGrpSpPr/>
        <p:nvPr/>
      </p:nvGrpSpPr>
      <p:grpSpPr>
        <a:xfrm>
          <a:off x="0" y="0"/>
          <a:ext cx="0" cy="0"/>
          <a:chOff x="0" y="0"/>
          <a:chExt cx="0" cy="0"/>
        </a:xfrm>
      </p:grpSpPr>
      <p:sp>
        <p:nvSpPr>
          <p:cNvPr id="306" name="Google Shape;306;g8c9ccd3d6e_0_19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7" name="Google Shape;307;g8c9ccd3d6e_0_1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308" name="Google Shape;308;g8c9ccd3d6e_0_19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2" name="Shape 312"/>
        <p:cNvGrpSpPr/>
        <p:nvPr/>
      </p:nvGrpSpPr>
      <p:grpSpPr>
        <a:xfrm>
          <a:off x="0" y="0"/>
          <a:ext cx="0" cy="0"/>
          <a:chOff x="0" y="0"/>
          <a:chExt cx="0" cy="0"/>
        </a:xfrm>
      </p:grpSpPr>
      <p:sp>
        <p:nvSpPr>
          <p:cNvPr id="313" name="Google Shape;313;g8c9ccd3d6e_0_19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4" name="Google Shape;314;g8c9ccd3d6e_0_19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315" name="Google Shape;315;g8c9ccd3d6e_0_19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0" name="Shape 320"/>
        <p:cNvGrpSpPr/>
        <p:nvPr/>
      </p:nvGrpSpPr>
      <p:grpSpPr>
        <a:xfrm>
          <a:off x="0" y="0"/>
          <a:ext cx="0" cy="0"/>
          <a:chOff x="0" y="0"/>
          <a:chExt cx="0" cy="0"/>
        </a:xfrm>
      </p:grpSpPr>
      <p:sp>
        <p:nvSpPr>
          <p:cNvPr id="321" name="Google Shape;321;g8c9ccd3d6e_0_20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2" name="Google Shape;322;g8c9ccd3d6e_0_20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323" name="Google Shape;323;g8c9ccd3d6e_0_20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8" name="Shape 328"/>
        <p:cNvGrpSpPr/>
        <p:nvPr/>
      </p:nvGrpSpPr>
      <p:grpSpPr>
        <a:xfrm>
          <a:off x="0" y="0"/>
          <a:ext cx="0" cy="0"/>
          <a:chOff x="0" y="0"/>
          <a:chExt cx="0" cy="0"/>
        </a:xfrm>
      </p:grpSpPr>
      <p:sp>
        <p:nvSpPr>
          <p:cNvPr id="329" name="Google Shape;329;g8c9ccd3d6e_0_2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0" name="Google Shape;330;g8c9ccd3d6e_0_2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331" name="Google Shape;331;g8c9ccd3d6e_0_2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g8c9ccd3d6e_0_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 name="Google Shape;107;g8c9ccd3d6e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08" name="Google Shape;108;g8c9ccd3d6e_0_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4" name="Shape 334"/>
        <p:cNvGrpSpPr/>
        <p:nvPr/>
      </p:nvGrpSpPr>
      <p:grpSpPr>
        <a:xfrm>
          <a:off x="0" y="0"/>
          <a:ext cx="0" cy="0"/>
          <a:chOff x="0" y="0"/>
          <a:chExt cx="0" cy="0"/>
        </a:xfrm>
      </p:grpSpPr>
      <p:sp>
        <p:nvSpPr>
          <p:cNvPr id="335" name="Google Shape;335;g8c9ccd3d6e_0_2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6" name="Google Shape;336;g8c9ccd3d6e_0_2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337" name="Google Shape;337;g8c9ccd3d6e_0_21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0" name="Shape 340"/>
        <p:cNvGrpSpPr/>
        <p:nvPr/>
      </p:nvGrpSpPr>
      <p:grpSpPr>
        <a:xfrm>
          <a:off x="0" y="0"/>
          <a:ext cx="0" cy="0"/>
          <a:chOff x="0" y="0"/>
          <a:chExt cx="0" cy="0"/>
        </a:xfrm>
      </p:grpSpPr>
      <p:sp>
        <p:nvSpPr>
          <p:cNvPr id="341" name="Google Shape;341;g8c9ccd3d6e_0_2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342" name="Google Shape;342;g8c9ccd3d6e_0_2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6" name="Shape 346"/>
        <p:cNvGrpSpPr/>
        <p:nvPr/>
      </p:nvGrpSpPr>
      <p:grpSpPr>
        <a:xfrm>
          <a:off x="0" y="0"/>
          <a:ext cx="0" cy="0"/>
          <a:chOff x="0" y="0"/>
          <a:chExt cx="0" cy="0"/>
        </a:xfrm>
      </p:grpSpPr>
      <p:sp>
        <p:nvSpPr>
          <p:cNvPr id="347" name="Google Shape;347;g8c9ccd3d6e_0_2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8" name="Google Shape;348;g8c9ccd3d6e_0_2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349" name="Google Shape;349;g8c9ccd3d6e_0_22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3" name="Shape 353"/>
        <p:cNvGrpSpPr/>
        <p:nvPr/>
      </p:nvGrpSpPr>
      <p:grpSpPr>
        <a:xfrm>
          <a:off x="0" y="0"/>
          <a:ext cx="0" cy="0"/>
          <a:chOff x="0" y="0"/>
          <a:chExt cx="0" cy="0"/>
        </a:xfrm>
      </p:grpSpPr>
      <p:sp>
        <p:nvSpPr>
          <p:cNvPr id="354" name="Google Shape;354;g8c9ccd3d6e_0_2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355" name="Google Shape;355;g8c9ccd3d6e_0_2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0" name="Shape 360"/>
        <p:cNvGrpSpPr/>
        <p:nvPr/>
      </p:nvGrpSpPr>
      <p:grpSpPr>
        <a:xfrm>
          <a:off x="0" y="0"/>
          <a:ext cx="0" cy="0"/>
          <a:chOff x="0" y="0"/>
          <a:chExt cx="0" cy="0"/>
        </a:xfrm>
      </p:grpSpPr>
      <p:sp>
        <p:nvSpPr>
          <p:cNvPr id="361" name="Google Shape;361;g8c9ccd3d6e_0_2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2" name="Google Shape;362;g8c9ccd3d6e_0_2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363" name="Google Shape;363;g8c9ccd3d6e_0_23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7" name="Shape 367"/>
        <p:cNvGrpSpPr/>
        <p:nvPr/>
      </p:nvGrpSpPr>
      <p:grpSpPr>
        <a:xfrm>
          <a:off x="0" y="0"/>
          <a:ext cx="0" cy="0"/>
          <a:chOff x="0" y="0"/>
          <a:chExt cx="0" cy="0"/>
        </a:xfrm>
      </p:grpSpPr>
      <p:sp>
        <p:nvSpPr>
          <p:cNvPr id="368" name="Google Shape;368;g8c9ccd3d6e_0_2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9" name="Google Shape;369;g8c9ccd3d6e_0_2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370" name="Google Shape;370;g8c9ccd3d6e_0_24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4" name="Shape 374"/>
        <p:cNvGrpSpPr/>
        <p:nvPr/>
      </p:nvGrpSpPr>
      <p:grpSpPr>
        <a:xfrm>
          <a:off x="0" y="0"/>
          <a:ext cx="0" cy="0"/>
          <a:chOff x="0" y="0"/>
          <a:chExt cx="0" cy="0"/>
        </a:xfrm>
      </p:grpSpPr>
      <p:sp>
        <p:nvSpPr>
          <p:cNvPr id="375" name="Google Shape;375;g8c9ccd3d6e_0_2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6" name="Google Shape;376;g8c9ccd3d6e_0_2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377" name="Google Shape;377;g8c9ccd3d6e_0_25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2" name="Shape 382"/>
        <p:cNvGrpSpPr/>
        <p:nvPr/>
      </p:nvGrpSpPr>
      <p:grpSpPr>
        <a:xfrm>
          <a:off x="0" y="0"/>
          <a:ext cx="0" cy="0"/>
          <a:chOff x="0" y="0"/>
          <a:chExt cx="0" cy="0"/>
        </a:xfrm>
      </p:grpSpPr>
      <p:sp>
        <p:nvSpPr>
          <p:cNvPr id="383" name="Google Shape;383;g8c9ccd3d6e_0_25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4" name="Google Shape;384;g8c9ccd3d6e_0_2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385" name="Google Shape;385;g8c9ccd3d6e_0_25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0" name="Shape 390"/>
        <p:cNvGrpSpPr/>
        <p:nvPr/>
      </p:nvGrpSpPr>
      <p:grpSpPr>
        <a:xfrm>
          <a:off x="0" y="0"/>
          <a:ext cx="0" cy="0"/>
          <a:chOff x="0" y="0"/>
          <a:chExt cx="0" cy="0"/>
        </a:xfrm>
      </p:grpSpPr>
      <p:sp>
        <p:nvSpPr>
          <p:cNvPr id="391" name="Google Shape;391;g8c9ccd3d6e_0_26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2" name="Google Shape;392;g8c9ccd3d6e_0_2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393" name="Google Shape;393;g8c9ccd3d6e_0_26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7" name="Shape 397"/>
        <p:cNvGrpSpPr/>
        <p:nvPr/>
      </p:nvGrpSpPr>
      <p:grpSpPr>
        <a:xfrm>
          <a:off x="0" y="0"/>
          <a:ext cx="0" cy="0"/>
          <a:chOff x="0" y="0"/>
          <a:chExt cx="0" cy="0"/>
        </a:xfrm>
      </p:grpSpPr>
      <p:sp>
        <p:nvSpPr>
          <p:cNvPr id="398" name="Google Shape;398;g8c9ccd3d6e_0_27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9" name="Google Shape;399;g8c9ccd3d6e_0_2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400" name="Google Shape;400;g8c9ccd3d6e_0_27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g8c9ccd3d6e_0_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 name="Google Shape;114;g8c9ccd3d6e_0_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15" name="Google Shape;115;g8c9ccd3d6e_0_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4" name="Shape 404"/>
        <p:cNvGrpSpPr/>
        <p:nvPr/>
      </p:nvGrpSpPr>
      <p:grpSpPr>
        <a:xfrm>
          <a:off x="0" y="0"/>
          <a:ext cx="0" cy="0"/>
          <a:chOff x="0" y="0"/>
          <a:chExt cx="0" cy="0"/>
        </a:xfrm>
      </p:grpSpPr>
      <p:sp>
        <p:nvSpPr>
          <p:cNvPr id="405" name="Google Shape;405;g8c9ccd3d6e_0_27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6" name="Google Shape;406;g8c9ccd3d6e_0_2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407" name="Google Shape;407;g8c9ccd3d6e_0_27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2" name="Shape 412"/>
        <p:cNvGrpSpPr/>
        <p:nvPr/>
      </p:nvGrpSpPr>
      <p:grpSpPr>
        <a:xfrm>
          <a:off x="0" y="0"/>
          <a:ext cx="0" cy="0"/>
          <a:chOff x="0" y="0"/>
          <a:chExt cx="0" cy="0"/>
        </a:xfrm>
      </p:grpSpPr>
      <p:sp>
        <p:nvSpPr>
          <p:cNvPr id="413" name="Google Shape;413;g8c9ccd3d6e_0_28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4" name="Google Shape;414;g8c9ccd3d6e_0_2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415" name="Google Shape;415;g8c9ccd3d6e_0_28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0" name="Shape 420"/>
        <p:cNvGrpSpPr/>
        <p:nvPr/>
      </p:nvGrpSpPr>
      <p:grpSpPr>
        <a:xfrm>
          <a:off x="0" y="0"/>
          <a:ext cx="0" cy="0"/>
          <a:chOff x="0" y="0"/>
          <a:chExt cx="0" cy="0"/>
        </a:xfrm>
      </p:grpSpPr>
      <p:sp>
        <p:nvSpPr>
          <p:cNvPr id="421" name="Google Shape;421;g8c9ccd3d6e_0_29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2" name="Google Shape;422;g8c9ccd3d6e_0_2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423" name="Google Shape;423;g8c9ccd3d6e_0_29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7" name="Shape 427"/>
        <p:cNvGrpSpPr/>
        <p:nvPr/>
      </p:nvGrpSpPr>
      <p:grpSpPr>
        <a:xfrm>
          <a:off x="0" y="0"/>
          <a:ext cx="0" cy="0"/>
          <a:chOff x="0" y="0"/>
          <a:chExt cx="0" cy="0"/>
        </a:xfrm>
      </p:grpSpPr>
      <p:sp>
        <p:nvSpPr>
          <p:cNvPr id="428" name="Google Shape;428;g8c9ccd3d6e_0_29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9" name="Google Shape;429;g8c9ccd3d6e_0_29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430" name="Google Shape;430;g8c9ccd3d6e_0_29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4" name="Shape 434"/>
        <p:cNvGrpSpPr/>
        <p:nvPr/>
      </p:nvGrpSpPr>
      <p:grpSpPr>
        <a:xfrm>
          <a:off x="0" y="0"/>
          <a:ext cx="0" cy="0"/>
          <a:chOff x="0" y="0"/>
          <a:chExt cx="0" cy="0"/>
        </a:xfrm>
      </p:grpSpPr>
      <p:sp>
        <p:nvSpPr>
          <p:cNvPr id="435" name="Google Shape;435;g8c9ccd3d6e_0_30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6" name="Google Shape;436;g8c9ccd3d6e_0_30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437" name="Google Shape;437;g8c9ccd3d6e_0_30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2" name="Shape 442"/>
        <p:cNvGrpSpPr/>
        <p:nvPr/>
      </p:nvGrpSpPr>
      <p:grpSpPr>
        <a:xfrm>
          <a:off x="0" y="0"/>
          <a:ext cx="0" cy="0"/>
          <a:chOff x="0" y="0"/>
          <a:chExt cx="0" cy="0"/>
        </a:xfrm>
      </p:grpSpPr>
      <p:sp>
        <p:nvSpPr>
          <p:cNvPr id="443" name="Google Shape;443;g8c9ccd3d6e_0_30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4" name="Google Shape;444;g8c9ccd3d6e_0_30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445" name="Google Shape;445;g8c9ccd3d6e_0_30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0" name="Shape 450"/>
        <p:cNvGrpSpPr/>
        <p:nvPr/>
      </p:nvGrpSpPr>
      <p:grpSpPr>
        <a:xfrm>
          <a:off x="0" y="0"/>
          <a:ext cx="0" cy="0"/>
          <a:chOff x="0" y="0"/>
          <a:chExt cx="0" cy="0"/>
        </a:xfrm>
      </p:grpSpPr>
      <p:sp>
        <p:nvSpPr>
          <p:cNvPr id="451" name="Google Shape;451;g8c9ccd3d6e_0_3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2" name="Google Shape;452;g8c9ccd3d6e_0_3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453" name="Google Shape;453;g8c9ccd3d6e_0_3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7" name="Shape 457"/>
        <p:cNvGrpSpPr/>
        <p:nvPr/>
      </p:nvGrpSpPr>
      <p:grpSpPr>
        <a:xfrm>
          <a:off x="0" y="0"/>
          <a:ext cx="0" cy="0"/>
          <a:chOff x="0" y="0"/>
          <a:chExt cx="0" cy="0"/>
        </a:xfrm>
      </p:grpSpPr>
      <p:sp>
        <p:nvSpPr>
          <p:cNvPr id="458" name="Google Shape;458;g8c9ccd3d6e_0_3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9" name="Google Shape;459;g8c9ccd3d6e_0_3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460" name="Google Shape;460;g8c9ccd3d6e_0_32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4" name="Shape 464"/>
        <p:cNvGrpSpPr/>
        <p:nvPr/>
      </p:nvGrpSpPr>
      <p:grpSpPr>
        <a:xfrm>
          <a:off x="0" y="0"/>
          <a:ext cx="0" cy="0"/>
          <a:chOff x="0" y="0"/>
          <a:chExt cx="0" cy="0"/>
        </a:xfrm>
      </p:grpSpPr>
      <p:sp>
        <p:nvSpPr>
          <p:cNvPr id="465" name="Google Shape;465;g8c9ccd3d6e_0_3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6" name="Google Shape;466;g8c9ccd3d6e_0_3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467" name="Google Shape;467;g8c9ccd3d6e_0_32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2" name="Shape 472"/>
        <p:cNvGrpSpPr/>
        <p:nvPr/>
      </p:nvGrpSpPr>
      <p:grpSpPr>
        <a:xfrm>
          <a:off x="0" y="0"/>
          <a:ext cx="0" cy="0"/>
          <a:chOff x="0" y="0"/>
          <a:chExt cx="0" cy="0"/>
        </a:xfrm>
      </p:grpSpPr>
      <p:sp>
        <p:nvSpPr>
          <p:cNvPr id="473" name="Google Shape;473;g8c9ccd3d6e_0_3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4" name="Google Shape;474;g8c9ccd3d6e_0_3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475" name="Google Shape;475;g8c9ccd3d6e_0_33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g8c9ccd3d6e_0_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 name="Google Shape;122;g8c9ccd3d6e_0_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23" name="Google Shape;123;g8c9ccd3d6e_0_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8" name="Shape 478"/>
        <p:cNvGrpSpPr/>
        <p:nvPr/>
      </p:nvGrpSpPr>
      <p:grpSpPr>
        <a:xfrm>
          <a:off x="0" y="0"/>
          <a:ext cx="0" cy="0"/>
          <a:chOff x="0" y="0"/>
          <a:chExt cx="0" cy="0"/>
        </a:xfrm>
      </p:grpSpPr>
      <p:sp>
        <p:nvSpPr>
          <p:cNvPr id="479" name="Google Shape;479;g8c9ccd3d6e_0_3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0" name="Google Shape;480;g8c9ccd3d6e_0_3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481" name="Google Shape;481;g8c9ccd3d6e_0_34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4" name="Shape 484"/>
        <p:cNvGrpSpPr/>
        <p:nvPr/>
      </p:nvGrpSpPr>
      <p:grpSpPr>
        <a:xfrm>
          <a:off x="0" y="0"/>
          <a:ext cx="0" cy="0"/>
          <a:chOff x="0" y="0"/>
          <a:chExt cx="0" cy="0"/>
        </a:xfrm>
      </p:grpSpPr>
      <p:sp>
        <p:nvSpPr>
          <p:cNvPr id="485" name="Google Shape;485;g8c9ccd3d6e_0_3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6" name="Google Shape;486;g8c9ccd3d6e_0_3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487" name="Google Shape;487;g8c9ccd3d6e_0_34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0" name="Shape 490"/>
        <p:cNvGrpSpPr/>
        <p:nvPr/>
      </p:nvGrpSpPr>
      <p:grpSpPr>
        <a:xfrm>
          <a:off x="0" y="0"/>
          <a:ext cx="0" cy="0"/>
          <a:chOff x="0" y="0"/>
          <a:chExt cx="0" cy="0"/>
        </a:xfrm>
      </p:grpSpPr>
      <p:sp>
        <p:nvSpPr>
          <p:cNvPr id="491" name="Google Shape;491;g8c9ccd3d6e_0_3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2" name="Google Shape;492;g8c9ccd3d6e_0_3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493" name="Google Shape;493;g8c9ccd3d6e_0_35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6" name="Shape 496"/>
        <p:cNvGrpSpPr/>
        <p:nvPr/>
      </p:nvGrpSpPr>
      <p:grpSpPr>
        <a:xfrm>
          <a:off x="0" y="0"/>
          <a:ext cx="0" cy="0"/>
          <a:chOff x="0" y="0"/>
          <a:chExt cx="0" cy="0"/>
        </a:xfrm>
      </p:grpSpPr>
      <p:sp>
        <p:nvSpPr>
          <p:cNvPr id="497" name="Google Shape;497;g8c9ccd3d6e_0_35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8" name="Google Shape;498;g8c9ccd3d6e_0_3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499" name="Google Shape;499;g8c9ccd3d6e_0_35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2" name="Shape 502"/>
        <p:cNvGrpSpPr/>
        <p:nvPr/>
      </p:nvGrpSpPr>
      <p:grpSpPr>
        <a:xfrm>
          <a:off x="0" y="0"/>
          <a:ext cx="0" cy="0"/>
          <a:chOff x="0" y="0"/>
          <a:chExt cx="0" cy="0"/>
        </a:xfrm>
      </p:grpSpPr>
      <p:sp>
        <p:nvSpPr>
          <p:cNvPr id="503" name="Google Shape;503;g8c9ccd3d6e_0_36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4" name="Google Shape;504;g8c9ccd3d6e_0_3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505" name="Google Shape;505;g8c9ccd3d6e_0_36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8" name="Shape 508"/>
        <p:cNvGrpSpPr/>
        <p:nvPr/>
      </p:nvGrpSpPr>
      <p:grpSpPr>
        <a:xfrm>
          <a:off x="0" y="0"/>
          <a:ext cx="0" cy="0"/>
          <a:chOff x="0" y="0"/>
          <a:chExt cx="0" cy="0"/>
        </a:xfrm>
      </p:grpSpPr>
      <p:sp>
        <p:nvSpPr>
          <p:cNvPr id="509" name="Google Shape;509;g8c9ccd3d6e_0_36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0" name="Google Shape;510;g8c9ccd3d6e_0_3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511" name="Google Shape;511;g8c9ccd3d6e_0_36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4" name="Shape 514"/>
        <p:cNvGrpSpPr/>
        <p:nvPr/>
      </p:nvGrpSpPr>
      <p:grpSpPr>
        <a:xfrm>
          <a:off x="0" y="0"/>
          <a:ext cx="0" cy="0"/>
          <a:chOff x="0" y="0"/>
          <a:chExt cx="0" cy="0"/>
        </a:xfrm>
      </p:grpSpPr>
      <p:sp>
        <p:nvSpPr>
          <p:cNvPr id="515" name="Google Shape;515;g8c9ccd3d6e_0_37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6" name="Google Shape;516;g8c9ccd3d6e_0_3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517" name="Google Shape;517;g8c9ccd3d6e_0_37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0" name="Shape 520"/>
        <p:cNvGrpSpPr/>
        <p:nvPr/>
      </p:nvGrpSpPr>
      <p:grpSpPr>
        <a:xfrm>
          <a:off x="0" y="0"/>
          <a:ext cx="0" cy="0"/>
          <a:chOff x="0" y="0"/>
          <a:chExt cx="0" cy="0"/>
        </a:xfrm>
      </p:grpSpPr>
      <p:sp>
        <p:nvSpPr>
          <p:cNvPr id="521" name="Google Shape;521;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7" name="Shape 527"/>
        <p:cNvGrpSpPr/>
        <p:nvPr/>
      </p:nvGrpSpPr>
      <p:grpSpPr>
        <a:xfrm>
          <a:off x="0" y="0"/>
          <a:ext cx="0" cy="0"/>
          <a:chOff x="0" y="0"/>
          <a:chExt cx="0" cy="0"/>
        </a:xfrm>
      </p:grpSpPr>
      <p:sp>
        <p:nvSpPr>
          <p:cNvPr id="528" name="Google Shape;528;g8c9ccd3d6e_0_4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g8c9ccd3d6e_0_46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4" name="Shape 534"/>
        <p:cNvGrpSpPr/>
        <p:nvPr/>
      </p:nvGrpSpPr>
      <p:grpSpPr>
        <a:xfrm>
          <a:off x="0" y="0"/>
          <a:ext cx="0" cy="0"/>
          <a:chOff x="0" y="0"/>
          <a:chExt cx="0" cy="0"/>
        </a:xfrm>
      </p:grpSpPr>
      <p:sp>
        <p:nvSpPr>
          <p:cNvPr id="535" name="Google Shape;535;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g8c9ccd3d6e_0_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 name="Google Shape;131;g8c9ccd3d6e_0_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32" name="Google Shape;132;g8c9ccd3d6e_0_3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0" name="Shape 540"/>
        <p:cNvGrpSpPr/>
        <p:nvPr/>
      </p:nvGrpSpPr>
      <p:grpSpPr>
        <a:xfrm>
          <a:off x="0" y="0"/>
          <a:ext cx="0" cy="0"/>
          <a:chOff x="0" y="0"/>
          <a:chExt cx="0" cy="0"/>
        </a:xfrm>
      </p:grpSpPr>
      <p:sp>
        <p:nvSpPr>
          <p:cNvPr id="541" name="Google Shape;541;g8e6eb961f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g8e6eb961fc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6" name="Shape 546"/>
        <p:cNvGrpSpPr/>
        <p:nvPr/>
      </p:nvGrpSpPr>
      <p:grpSpPr>
        <a:xfrm>
          <a:off x="0" y="0"/>
          <a:ext cx="0" cy="0"/>
          <a:chOff x="0" y="0"/>
          <a:chExt cx="0" cy="0"/>
        </a:xfrm>
      </p:grpSpPr>
      <p:sp>
        <p:nvSpPr>
          <p:cNvPr id="547" name="Google Shape;547;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g8c9ccd3d6e_0_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8" name="Google Shape;138;g8c9ccd3d6e_0_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39" name="Google Shape;139;g8c9ccd3d6e_0_3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g8c9ccd3d6e_0_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9" name="Google Shape;149;g8c9ccd3d6e_0_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50" name="Google Shape;150;g8c9ccd3d6e_0_4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g8c9ccd3d6e_0_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6" name="Google Shape;156;g8c9ccd3d6e_0_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Possible Selves page 54</a:t>
            </a:r>
            <a:endParaRPr/>
          </a:p>
          <a:p>
            <a:pPr indent="0" lvl="0" marL="0" rtl="0" algn="l">
              <a:lnSpc>
                <a:spcPct val="100000"/>
              </a:lnSpc>
              <a:spcBef>
                <a:spcPts val="0"/>
              </a:spcBef>
              <a:spcAft>
                <a:spcPts val="0"/>
              </a:spcAft>
              <a:buSzPts val="1400"/>
              <a:buNone/>
            </a:pPr>
            <a:r>
              <a:rPr lang="en-US"/>
              <a:t>What do you think the future holds for this young man?  Why?  What does he hope will happen to him?  What does he expect will happen to him?  What does he fear will happen to him?  Does he seem to have a plan to improve his life?  If you could give this young man some advice, what would you say to him?</a:t>
            </a:r>
            <a:endParaRPr/>
          </a:p>
        </p:txBody>
      </p:sp>
      <p:sp>
        <p:nvSpPr>
          <p:cNvPr id="157" name="Google Shape;157;g8c9ccd3d6e_0_5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2" name="Shape 12"/>
        <p:cNvGrpSpPr/>
        <p:nvPr/>
      </p:nvGrpSpPr>
      <p:grpSpPr>
        <a:xfrm>
          <a:off x="0" y="0"/>
          <a:ext cx="0" cy="0"/>
          <a:chOff x="0" y="0"/>
          <a:chExt cx="0" cy="0"/>
        </a:xfrm>
      </p:grpSpPr>
      <p:sp>
        <p:nvSpPr>
          <p:cNvPr id="13" name="Google Shape;13;p6"/>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 name="Google Shape;14;p6"/>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5" name="Google Shape;15;p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69" name="Shape 69"/>
        <p:cNvGrpSpPr/>
        <p:nvPr/>
      </p:nvGrpSpPr>
      <p:grpSpPr>
        <a:xfrm>
          <a:off x="0" y="0"/>
          <a:ext cx="0" cy="0"/>
          <a:chOff x="0" y="0"/>
          <a:chExt cx="0" cy="0"/>
        </a:xfrm>
      </p:grpSpPr>
      <p:sp>
        <p:nvSpPr>
          <p:cNvPr id="70" name="Google Shape;70;p1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15"/>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 name="Google Shape;72;p1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5" name="Shape 75"/>
        <p:cNvGrpSpPr/>
        <p:nvPr/>
      </p:nvGrpSpPr>
      <p:grpSpPr>
        <a:xfrm>
          <a:off x="0" y="0"/>
          <a:ext cx="0" cy="0"/>
          <a:chOff x="0" y="0"/>
          <a:chExt cx="0" cy="0"/>
        </a:xfrm>
      </p:grpSpPr>
      <p:sp>
        <p:nvSpPr>
          <p:cNvPr id="76" name="Google Shape;76;p16"/>
          <p:cNvSpPr txBox="1"/>
          <p:nvPr>
            <p:ph type="title"/>
          </p:nvPr>
        </p:nvSpPr>
        <p:spPr>
          <a:xfrm rot="5400000">
            <a:off x="4623593" y="2285206"/>
            <a:ext cx="5811838"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16"/>
          <p:cNvSpPr txBox="1"/>
          <p:nvPr>
            <p:ph idx="1" type="body"/>
          </p:nvPr>
        </p:nvSpPr>
        <p:spPr>
          <a:xfrm rot="5400000">
            <a:off x="623093" y="370681"/>
            <a:ext cx="5811838" cy="580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8" name="Google Shape;78;p1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4 Content" type="fourObj">
  <p:cSld name="FOUR_OBJECTS">
    <p:spTree>
      <p:nvGrpSpPr>
        <p:cNvPr id="81" name="Shape 81"/>
        <p:cNvGrpSpPr/>
        <p:nvPr/>
      </p:nvGrpSpPr>
      <p:grpSpPr>
        <a:xfrm>
          <a:off x="0" y="0"/>
          <a:ext cx="0" cy="0"/>
          <a:chOff x="0" y="0"/>
          <a:chExt cx="0" cy="0"/>
        </a:xfrm>
      </p:grpSpPr>
      <p:sp>
        <p:nvSpPr>
          <p:cNvPr id="82" name="Google Shape;82;g8c9ccd3d6e_0_458"/>
          <p:cNvSpPr txBox="1"/>
          <p:nvPr>
            <p:ph type="title"/>
          </p:nvPr>
        </p:nvSpPr>
        <p:spPr>
          <a:xfrm>
            <a:off x="685800" y="304800"/>
            <a:ext cx="7772400" cy="11430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chemeClr val="dk1"/>
              </a:buClr>
              <a:buSzPts val="1400"/>
              <a:buFont typeface="Book Antiqua"/>
              <a:buNone/>
              <a:defRPr b="0" i="0" sz="4400" u="none" cap="none" strike="noStrike">
                <a:solidFill>
                  <a:schemeClr val="dk1"/>
                </a:solidFill>
                <a:latin typeface="Book Antiqua"/>
                <a:ea typeface="Book Antiqua"/>
                <a:cs typeface="Book Antiqua"/>
                <a:sym typeface="Book Antiqua"/>
              </a:defRPr>
            </a:lvl1pPr>
            <a:lvl2pPr lvl="1" rtl="0" algn="l">
              <a:lnSpc>
                <a:spcPct val="100000"/>
              </a:lnSpc>
              <a:spcBef>
                <a:spcPts val="0"/>
              </a:spcBef>
              <a:spcAft>
                <a:spcPts val="0"/>
              </a:spcAft>
              <a:buSzPts val="1400"/>
              <a:buNone/>
              <a:defRPr sz="1800"/>
            </a:lvl2pPr>
            <a:lvl3pPr lvl="2" rtl="0" algn="l">
              <a:lnSpc>
                <a:spcPct val="100000"/>
              </a:lnSpc>
              <a:spcBef>
                <a:spcPts val="0"/>
              </a:spcBef>
              <a:spcAft>
                <a:spcPts val="0"/>
              </a:spcAft>
              <a:buSzPts val="1400"/>
              <a:buNone/>
              <a:defRPr sz="1800"/>
            </a:lvl3pPr>
            <a:lvl4pPr lvl="3" rtl="0" algn="l">
              <a:lnSpc>
                <a:spcPct val="100000"/>
              </a:lnSpc>
              <a:spcBef>
                <a:spcPts val="0"/>
              </a:spcBef>
              <a:spcAft>
                <a:spcPts val="0"/>
              </a:spcAft>
              <a:buSzPts val="1400"/>
              <a:buNone/>
              <a:defRPr sz="1800"/>
            </a:lvl4pPr>
            <a:lvl5pPr lvl="4" rtl="0" algn="l">
              <a:lnSpc>
                <a:spcPct val="100000"/>
              </a:lnSpc>
              <a:spcBef>
                <a:spcPts val="0"/>
              </a:spcBef>
              <a:spcAft>
                <a:spcPts val="0"/>
              </a:spcAft>
              <a:buSzPts val="1400"/>
              <a:buNone/>
              <a:defRPr sz="1800"/>
            </a:lvl5pPr>
            <a:lvl6pPr lvl="5" rtl="0" algn="l">
              <a:lnSpc>
                <a:spcPct val="100000"/>
              </a:lnSpc>
              <a:spcBef>
                <a:spcPts val="0"/>
              </a:spcBef>
              <a:spcAft>
                <a:spcPts val="0"/>
              </a:spcAft>
              <a:buSzPts val="1400"/>
              <a:buNone/>
              <a:defRPr sz="1800"/>
            </a:lvl6pPr>
            <a:lvl7pPr lvl="6" rtl="0" algn="l">
              <a:lnSpc>
                <a:spcPct val="100000"/>
              </a:lnSpc>
              <a:spcBef>
                <a:spcPts val="0"/>
              </a:spcBef>
              <a:spcAft>
                <a:spcPts val="0"/>
              </a:spcAft>
              <a:buSzPts val="1400"/>
              <a:buNone/>
              <a:defRPr sz="1800"/>
            </a:lvl7pPr>
            <a:lvl8pPr lvl="7" rtl="0" algn="l">
              <a:lnSpc>
                <a:spcPct val="100000"/>
              </a:lnSpc>
              <a:spcBef>
                <a:spcPts val="0"/>
              </a:spcBef>
              <a:spcAft>
                <a:spcPts val="0"/>
              </a:spcAft>
              <a:buSzPts val="1400"/>
              <a:buNone/>
              <a:defRPr sz="1800"/>
            </a:lvl8pPr>
            <a:lvl9pPr lvl="8" rtl="0" algn="l">
              <a:lnSpc>
                <a:spcPct val="100000"/>
              </a:lnSpc>
              <a:spcBef>
                <a:spcPts val="0"/>
              </a:spcBef>
              <a:spcAft>
                <a:spcPts val="0"/>
              </a:spcAft>
              <a:buSzPts val="1400"/>
              <a:buNone/>
              <a:defRPr sz="1800"/>
            </a:lvl9pPr>
          </a:lstStyle>
          <a:p/>
        </p:txBody>
      </p:sp>
      <p:sp>
        <p:nvSpPr>
          <p:cNvPr id="83" name="Google Shape;83;g8c9ccd3d6e_0_458"/>
          <p:cNvSpPr txBox="1"/>
          <p:nvPr>
            <p:ph idx="1" type="body"/>
          </p:nvPr>
        </p:nvSpPr>
        <p:spPr>
          <a:xfrm>
            <a:off x="685800" y="1600200"/>
            <a:ext cx="3810000" cy="21336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entury Gothic"/>
                <a:ea typeface="Century Gothic"/>
                <a:cs typeface="Century Gothic"/>
                <a:sym typeface="Century Gothic"/>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entury Gothic"/>
                <a:ea typeface="Century Gothic"/>
                <a:cs typeface="Century Gothic"/>
                <a:sym typeface="Century Gothic"/>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entury Gothic"/>
                <a:ea typeface="Century Gothic"/>
                <a:cs typeface="Century Gothic"/>
                <a:sym typeface="Century Gothic"/>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9pPr>
          </a:lstStyle>
          <a:p/>
        </p:txBody>
      </p:sp>
      <p:sp>
        <p:nvSpPr>
          <p:cNvPr id="84" name="Google Shape;84;g8c9ccd3d6e_0_458"/>
          <p:cNvSpPr txBox="1"/>
          <p:nvPr>
            <p:ph idx="2" type="body"/>
          </p:nvPr>
        </p:nvSpPr>
        <p:spPr>
          <a:xfrm>
            <a:off x="4648200" y="1600200"/>
            <a:ext cx="3810000" cy="21336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entury Gothic"/>
                <a:ea typeface="Century Gothic"/>
                <a:cs typeface="Century Gothic"/>
                <a:sym typeface="Century Gothic"/>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entury Gothic"/>
                <a:ea typeface="Century Gothic"/>
                <a:cs typeface="Century Gothic"/>
                <a:sym typeface="Century Gothic"/>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entury Gothic"/>
                <a:ea typeface="Century Gothic"/>
                <a:cs typeface="Century Gothic"/>
                <a:sym typeface="Century Gothic"/>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9pPr>
          </a:lstStyle>
          <a:p/>
        </p:txBody>
      </p:sp>
      <p:sp>
        <p:nvSpPr>
          <p:cNvPr id="85" name="Google Shape;85;g8c9ccd3d6e_0_458"/>
          <p:cNvSpPr txBox="1"/>
          <p:nvPr>
            <p:ph idx="3" type="body"/>
          </p:nvPr>
        </p:nvSpPr>
        <p:spPr>
          <a:xfrm>
            <a:off x="685800" y="3886200"/>
            <a:ext cx="3810000" cy="21336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entury Gothic"/>
                <a:ea typeface="Century Gothic"/>
                <a:cs typeface="Century Gothic"/>
                <a:sym typeface="Century Gothic"/>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entury Gothic"/>
                <a:ea typeface="Century Gothic"/>
                <a:cs typeface="Century Gothic"/>
                <a:sym typeface="Century Gothic"/>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entury Gothic"/>
                <a:ea typeface="Century Gothic"/>
                <a:cs typeface="Century Gothic"/>
                <a:sym typeface="Century Gothic"/>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9pPr>
          </a:lstStyle>
          <a:p/>
        </p:txBody>
      </p:sp>
      <p:sp>
        <p:nvSpPr>
          <p:cNvPr id="86" name="Google Shape;86;g8c9ccd3d6e_0_458"/>
          <p:cNvSpPr txBox="1"/>
          <p:nvPr>
            <p:ph idx="4" type="body"/>
          </p:nvPr>
        </p:nvSpPr>
        <p:spPr>
          <a:xfrm>
            <a:off x="4648200" y="3886200"/>
            <a:ext cx="3810000" cy="21336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entury Gothic"/>
                <a:ea typeface="Century Gothic"/>
                <a:cs typeface="Century Gothic"/>
                <a:sym typeface="Century Gothic"/>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entury Gothic"/>
                <a:ea typeface="Century Gothic"/>
                <a:cs typeface="Century Gothic"/>
                <a:sym typeface="Century Gothic"/>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entury Gothic"/>
                <a:ea typeface="Century Gothic"/>
                <a:cs typeface="Century Gothic"/>
                <a:sym typeface="Century Gothic"/>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9pPr>
          </a:lstStyle>
          <a:p/>
        </p:txBody>
      </p:sp>
      <p:sp>
        <p:nvSpPr>
          <p:cNvPr id="87" name="Google Shape;87;g8c9ccd3d6e_0_458"/>
          <p:cNvSpPr txBox="1"/>
          <p:nvPr>
            <p:ph idx="12" type="sldNum"/>
          </p:nvPr>
        </p:nvSpPr>
        <p:spPr>
          <a:xfrm>
            <a:off x="6607248"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8" name="Shape 18"/>
        <p:cNvGrpSpPr/>
        <p:nvPr/>
      </p:nvGrpSpPr>
      <p:grpSpPr>
        <a:xfrm>
          <a:off x="0" y="0"/>
          <a:ext cx="0" cy="0"/>
          <a:chOff x="0" y="0"/>
          <a:chExt cx="0" cy="0"/>
        </a:xfrm>
      </p:grpSpPr>
      <p:sp>
        <p:nvSpPr>
          <p:cNvPr id="19" name="Google Shape;19;p7"/>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7"/>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 name="Google Shape;21;p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4" name="Shape 24"/>
        <p:cNvGrpSpPr/>
        <p:nvPr/>
      </p:nvGrpSpPr>
      <p:grpSpPr>
        <a:xfrm>
          <a:off x="0" y="0"/>
          <a:ext cx="0" cy="0"/>
          <a:chOff x="0" y="0"/>
          <a:chExt cx="0" cy="0"/>
        </a:xfrm>
      </p:grpSpPr>
      <p:sp>
        <p:nvSpPr>
          <p:cNvPr id="25" name="Google Shape;25;p8"/>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8"/>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7" name="Google Shape;27;p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0" name="Shape 30"/>
        <p:cNvGrpSpPr/>
        <p:nvPr/>
      </p:nvGrpSpPr>
      <p:grpSpPr>
        <a:xfrm>
          <a:off x="0" y="0"/>
          <a:ext cx="0" cy="0"/>
          <a:chOff x="0" y="0"/>
          <a:chExt cx="0" cy="0"/>
        </a:xfrm>
      </p:grpSpPr>
      <p:sp>
        <p:nvSpPr>
          <p:cNvPr id="31" name="Google Shape;31;p9"/>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9"/>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9"/>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37" name="Shape 37"/>
        <p:cNvGrpSpPr/>
        <p:nvPr/>
      </p:nvGrpSpPr>
      <p:grpSpPr>
        <a:xfrm>
          <a:off x="0" y="0"/>
          <a:ext cx="0" cy="0"/>
          <a:chOff x="0" y="0"/>
          <a:chExt cx="0" cy="0"/>
        </a:xfrm>
      </p:grpSpPr>
      <p:sp>
        <p:nvSpPr>
          <p:cNvPr id="38" name="Google Shape;38;p10"/>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10"/>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0" name="Google Shape;40;p10"/>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10"/>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2" name="Google Shape;42;p10"/>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1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1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6" name="Shape 46"/>
        <p:cNvGrpSpPr/>
        <p:nvPr/>
      </p:nvGrpSpPr>
      <p:grpSpPr>
        <a:xfrm>
          <a:off x="0" y="0"/>
          <a:ext cx="0" cy="0"/>
          <a:chOff x="0" y="0"/>
          <a:chExt cx="0" cy="0"/>
        </a:xfrm>
      </p:grpSpPr>
      <p:sp>
        <p:nvSpPr>
          <p:cNvPr id="47" name="Google Shape;47;p1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1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1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1" name="Shape 51"/>
        <p:cNvGrpSpPr/>
        <p:nvPr/>
      </p:nvGrpSpPr>
      <p:grpSpPr>
        <a:xfrm>
          <a:off x="0" y="0"/>
          <a:ext cx="0" cy="0"/>
          <a:chOff x="0" y="0"/>
          <a:chExt cx="0" cy="0"/>
        </a:xfrm>
      </p:grpSpPr>
      <p:sp>
        <p:nvSpPr>
          <p:cNvPr id="52" name="Google Shape;52;p1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1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5" name="Shape 55"/>
        <p:cNvGrpSpPr/>
        <p:nvPr/>
      </p:nvGrpSpPr>
      <p:grpSpPr>
        <a:xfrm>
          <a:off x="0" y="0"/>
          <a:ext cx="0" cy="0"/>
          <a:chOff x="0" y="0"/>
          <a:chExt cx="0" cy="0"/>
        </a:xfrm>
      </p:grpSpPr>
      <p:sp>
        <p:nvSpPr>
          <p:cNvPr id="56" name="Google Shape;56;p13"/>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13"/>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8" name="Google Shape;58;p13"/>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9" name="Google Shape;59;p1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1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2" name="Shape 62"/>
        <p:cNvGrpSpPr/>
        <p:nvPr/>
      </p:nvGrpSpPr>
      <p:grpSpPr>
        <a:xfrm>
          <a:off x="0" y="0"/>
          <a:ext cx="0" cy="0"/>
          <a:chOff x="0" y="0"/>
          <a:chExt cx="0" cy="0"/>
        </a:xfrm>
      </p:grpSpPr>
      <p:sp>
        <p:nvSpPr>
          <p:cNvPr id="63" name="Google Shape;63;p14"/>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14"/>
          <p:cNvSpPr/>
          <p:nvPr>
            <p:ph idx="2" type="pic"/>
          </p:nvPr>
        </p:nvSpPr>
        <p:spPr>
          <a:xfrm>
            <a:off x="3887391" y="987426"/>
            <a:ext cx="462915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5" name="Google Shape;65;p14"/>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6" name="Google Shape;66;p1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1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pic>
        <p:nvPicPr>
          <p:cNvPr id="6" name="Google Shape;6;p5"/>
          <p:cNvPicPr preferRelativeResize="0"/>
          <p:nvPr/>
        </p:nvPicPr>
        <p:blipFill rotWithShape="1">
          <a:blip r:embed="rId1">
            <a:alphaModFix/>
          </a:blip>
          <a:srcRect b="0" l="0" r="0" t="0"/>
          <a:stretch/>
        </p:blipFill>
        <p:spPr>
          <a:xfrm>
            <a:off x="26895" y="0"/>
            <a:ext cx="9076764" cy="6858000"/>
          </a:xfrm>
          <a:prstGeom prst="rect">
            <a:avLst/>
          </a:prstGeom>
          <a:noFill/>
          <a:ln>
            <a:noFill/>
          </a:ln>
        </p:spPr>
      </p:pic>
      <p:sp>
        <p:nvSpPr>
          <p:cNvPr id="7" name="Google Shape;7;p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 name="Google Shape;8;p5"/>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 name="Google Shape;9;p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 name="Google Shape;11;p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9.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7.jpg"/><Relationship Id="rId4" Type="http://schemas.openxmlformats.org/officeDocument/2006/relationships/image" Target="../media/image15.jpg"/><Relationship Id="rId9" Type="http://schemas.openxmlformats.org/officeDocument/2006/relationships/image" Target="../media/image14.png"/><Relationship Id="rId5" Type="http://schemas.openxmlformats.org/officeDocument/2006/relationships/image" Target="../media/image11.jpg"/><Relationship Id="rId6" Type="http://schemas.openxmlformats.org/officeDocument/2006/relationships/image" Target="../media/image8.png"/><Relationship Id="rId7" Type="http://schemas.openxmlformats.org/officeDocument/2006/relationships/image" Target="../media/image19.png"/><Relationship Id="rId8"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hyperlink" Target="https://www.youtube.com/watch?v=IjMTiKtwyKk&amp;app=desktop" TargetMode="External"/><Relationship Id="rId4" Type="http://schemas.openxmlformats.org/officeDocument/2006/relationships/hyperlink" Target="https://www.youtube.com/watch?v=Qoh3YkxuwVo" TargetMode="External"/><Relationship Id="rId5" Type="http://schemas.openxmlformats.org/officeDocument/2006/relationships/hyperlink" Target="https://www.youtube.com/watch?v=UZb2NOHPA2A" TargetMode="External"/><Relationship Id="rId6" Type="http://schemas.openxmlformats.org/officeDocument/2006/relationships/hyperlink" Target="https://www.youtube.com/watch?v=mk82j1jQw_8"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0.png"/><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11" Type="http://schemas.openxmlformats.org/officeDocument/2006/relationships/image" Target="../media/image29.png"/><Relationship Id="rId10" Type="http://schemas.openxmlformats.org/officeDocument/2006/relationships/image" Target="../media/image22.png"/><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2.png"/><Relationship Id="rId4" Type="http://schemas.openxmlformats.org/officeDocument/2006/relationships/image" Target="../media/image16.png"/><Relationship Id="rId9" Type="http://schemas.openxmlformats.org/officeDocument/2006/relationships/image" Target="../media/image30.png"/><Relationship Id="rId5" Type="http://schemas.openxmlformats.org/officeDocument/2006/relationships/image" Target="../media/image13.png"/><Relationship Id="rId6" Type="http://schemas.openxmlformats.org/officeDocument/2006/relationships/image" Target="../media/image20.png"/><Relationship Id="rId7" Type="http://schemas.openxmlformats.org/officeDocument/2006/relationships/image" Target="../media/image4.png"/><Relationship Id="rId8"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31.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4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7.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2.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9.xml"/><Relationship Id="rId3" Type="http://schemas.openxmlformats.org/officeDocument/2006/relationships/image" Target="../media/image3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7.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0.xml"/><Relationship Id="rId3" Type="http://schemas.openxmlformats.org/officeDocument/2006/relationships/image" Target="../media/image39.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1.xml"/><Relationship Id="rId3" Type="http://schemas.openxmlformats.org/officeDocument/2006/relationships/image" Target="../media/image2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2.xml"/><Relationship Id="rId3" Type="http://schemas.openxmlformats.org/officeDocument/2006/relationships/image" Target="../media/image25.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3.xml"/><Relationship Id="rId3" Type="http://schemas.openxmlformats.org/officeDocument/2006/relationships/image" Target="../media/image24.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4.xml"/><Relationship Id="rId3" Type="http://schemas.openxmlformats.org/officeDocument/2006/relationships/image" Target="../media/image38.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5.xml"/><Relationship Id="rId3" Type="http://schemas.openxmlformats.org/officeDocument/2006/relationships/image" Target="../media/image35.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6.xml"/><Relationship Id="rId3" Type="http://schemas.openxmlformats.org/officeDocument/2006/relationships/image" Target="../media/image34.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42.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 Id="rId3" Type="http://schemas.openxmlformats.org/officeDocument/2006/relationships/image" Target="../media/image9.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42.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4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2.png"/><Relationship Id="rId4" Type="http://schemas.openxmlformats.org/officeDocument/2006/relationships/image" Target="../media/image16.png"/><Relationship Id="rId5" Type="http://schemas.openxmlformats.org/officeDocument/2006/relationships/image" Target="../media/image13.png"/><Relationship Id="rId6" Type="http://schemas.openxmlformats.org/officeDocument/2006/relationships/image" Target="../media/image20.png"/><Relationship Id="rId7"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pic>
        <p:nvPicPr>
          <p:cNvPr id="92" name="Google Shape;92;p1"/>
          <p:cNvPicPr preferRelativeResize="0"/>
          <p:nvPr/>
        </p:nvPicPr>
        <p:blipFill rotWithShape="1">
          <a:blip r:embed="rId3">
            <a:alphaModFix/>
          </a:blip>
          <a:srcRect b="0" l="0" r="0" t="0"/>
          <a:stretch/>
        </p:blipFill>
        <p:spPr>
          <a:xfrm>
            <a:off x="0" y="0"/>
            <a:ext cx="9143999" cy="6858000"/>
          </a:xfrm>
          <a:prstGeom prst="rect">
            <a:avLst/>
          </a:prstGeom>
          <a:noFill/>
          <a:ln>
            <a:noFill/>
          </a:ln>
        </p:spPr>
      </p:pic>
      <p:sp>
        <p:nvSpPr>
          <p:cNvPr id="93" name="Google Shape;93;p1"/>
          <p:cNvSpPr txBox="1"/>
          <p:nvPr>
            <p:ph type="title"/>
          </p:nvPr>
        </p:nvSpPr>
        <p:spPr>
          <a:xfrm>
            <a:off x="628650" y="365126"/>
            <a:ext cx="7886700" cy="1325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b="1" lang="en-US" sz="4700">
                <a:solidFill>
                  <a:srgbClr val="FF9900"/>
                </a:solidFill>
                <a:latin typeface="Architects Daughter"/>
                <a:ea typeface="Architects Daughter"/>
                <a:cs typeface="Architects Daughter"/>
                <a:sym typeface="Architects Daughter"/>
              </a:rPr>
              <a:t>The Possible Selves Strategy</a:t>
            </a:r>
            <a:endParaRPr b="1" sz="4700">
              <a:solidFill>
                <a:srgbClr val="FF9900"/>
              </a:solidFill>
              <a:latin typeface="Architects Daughter"/>
              <a:ea typeface="Architects Daughter"/>
              <a:cs typeface="Architects Daughter"/>
              <a:sym typeface="Architects Daughter"/>
            </a:endParaRPr>
          </a:p>
        </p:txBody>
      </p:sp>
      <p:sp>
        <p:nvSpPr>
          <p:cNvPr id="94" name="Google Shape;94;p1"/>
          <p:cNvSpPr txBox="1"/>
          <p:nvPr>
            <p:ph idx="1" type="body"/>
          </p:nvPr>
        </p:nvSpPr>
        <p:spPr>
          <a:xfrm>
            <a:off x="628650" y="1825625"/>
            <a:ext cx="3886200" cy="43512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t/>
            </a:r>
            <a:endParaRPr/>
          </a:p>
        </p:txBody>
      </p:sp>
      <p:sp>
        <p:nvSpPr>
          <p:cNvPr id="95" name="Google Shape;95;p1"/>
          <p:cNvSpPr txBox="1"/>
          <p:nvPr>
            <p:ph idx="2" type="body"/>
          </p:nvPr>
        </p:nvSpPr>
        <p:spPr>
          <a:xfrm>
            <a:off x="4629150" y="1825625"/>
            <a:ext cx="3886200" cy="4351200"/>
          </a:xfrm>
          <a:prstGeom prst="rect">
            <a:avLst/>
          </a:prstGeom>
        </p:spPr>
        <p:txBody>
          <a:bodyPr anchorCtr="0" anchor="t" bIns="45700" lIns="91425" spcFirstLastPara="1" rIns="91425" wrap="square" tIns="45700">
            <a:noAutofit/>
          </a:bodyPr>
          <a:lstStyle/>
          <a:p>
            <a:pPr indent="0" lvl="0" marL="0" rtl="0" algn="ctr">
              <a:spcBef>
                <a:spcPts val="1000"/>
              </a:spcBef>
              <a:spcAft>
                <a:spcPts val="0"/>
              </a:spcAft>
              <a:buNone/>
            </a:pPr>
            <a:r>
              <a:rPr lang="en-US" sz="3300"/>
              <a:t>Authors:</a:t>
            </a:r>
            <a:endParaRPr sz="3300"/>
          </a:p>
          <a:p>
            <a:pPr indent="0" lvl="0" marL="0" rtl="0" algn="ctr">
              <a:spcBef>
                <a:spcPts val="1000"/>
              </a:spcBef>
              <a:spcAft>
                <a:spcPts val="0"/>
              </a:spcAft>
              <a:buNone/>
            </a:pPr>
            <a:r>
              <a:rPr lang="en-US" sz="3300"/>
              <a:t>Michael Hock</a:t>
            </a:r>
            <a:endParaRPr sz="3300"/>
          </a:p>
          <a:p>
            <a:pPr indent="0" lvl="0" marL="0" rtl="0" algn="ctr">
              <a:spcBef>
                <a:spcPts val="1000"/>
              </a:spcBef>
              <a:spcAft>
                <a:spcPts val="0"/>
              </a:spcAft>
              <a:buNone/>
            </a:pPr>
            <a:r>
              <a:rPr lang="en-US" sz="3300"/>
              <a:t>Jean Schumaker</a:t>
            </a:r>
            <a:endParaRPr sz="3300"/>
          </a:p>
          <a:p>
            <a:pPr indent="0" lvl="0" marL="0" rtl="0" algn="ctr">
              <a:spcBef>
                <a:spcPts val="1000"/>
              </a:spcBef>
              <a:spcAft>
                <a:spcPts val="0"/>
              </a:spcAft>
              <a:buNone/>
            </a:pPr>
            <a:r>
              <a:rPr lang="en-US" sz="3300"/>
              <a:t>Donald Deshler</a:t>
            </a:r>
            <a:endParaRPr sz="3300"/>
          </a:p>
          <a:p>
            <a:pPr indent="0" lvl="0" marL="0" rtl="0" algn="ctr">
              <a:spcBef>
                <a:spcPts val="1000"/>
              </a:spcBef>
              <a:spcAft>
                <a:spcPts val="0"/>
              </a:spcAft>
              <a:buNone/>
            </a:pPr>
            <a:r>
              <a:t/>
            </a:r>
            <a:endParaRPr sz="2300"/>
          </a:p>
          <a:p>
            <a:pPr indent="0" lvl="0" marL="0" rtl="0" algn="ctr">
              <a:spcBef>
                <a:spcPts val="1000"/>
              </a:spcBef>
              <a:spcAft>
                <a:spcPts val="0"/>
              </a:spcAft>
              <a:buNone/>
            </a:pPr>
            <a:r>
              <a:rPr lang="en-US" sz="2300"/>
              <a:t>Presentation Compiled By: Bonnie Palasak</a:t>
            </a:r>
            <a:endParaRPr sz="2300"/>
          </a:p>
          <a:p>
            <a:pPr indent="0" lvl="0" marL="0" rtl="0" algn="ctr">
              <a:spcBef>
                <a:spcPts val="1000"/>
              </a:spcBef>
              <a:spcAft>
                <a:spcPts val="0"/>
              </a:spcAft>
              <a:buNone/>
            </a:pPr>
            <a:r>
              <a:rPr lang="en-US" sz="2300"/>
              <a:t>Revised July 2020</a:t>
            </a:r>
            <a:endParaRPr sz="2300"/>
          </a:p>
        </p:txBody>
      </p:sp>
      <p:pic>
        <p:nvPicPr>
          <p:cNvPr id="96" name="Google Shape;96;p1"/>
          <p:cNvPicPr preferRelativeResize="0"/>
          <p:nvPr/>
        </p:nvPicPr>
        <p:blipFill rotWithShape="1">
          <a:blip r:embed="rId4">
            <a:alphaModFix/>
          </a:blip>
          <a:srcRect b="0" l="0" r="0" t="0"/>
          <a:stretch/>
        </p:blipFill>
        <p:spPr>
          <a:xfrm>
            <a:off x="802700" y="1904988"/>
            <a:ext cx="3538088" cy="304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Google Shape;167;g8c9ccd3d6e_0_61"/>
          <p:cNvSpPr txBox="1"/>
          <p:nvPr>
            <p:ph type="title"/>
          </p:nvPr>
        </p:nvSpPr>
        <p:spPr>
          <a:xfrm>
            <a:off x="629841" y="457200"/>
            <a:ext cx="2949300" cy="16002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1400"/>
              <a:buNone/>
            </a:pPr>
            <a:r>
              <a:rPr lang="en-US" sz="3600"/>
              <a:t>I Have a Dream</a:t>
            </a:r>
            <a:endParaRPr sz="3600"/>
          </a:p>
        </p:txBody>
      </p:sp>
      <p:sp>
        <p:nvSpPr>
          <p:cNvPr id="168" name="Google Shape;168;g8c9ccd3d6e_0_61"/>
          <p:cNvSpPr txBox="1"/>
          <p:nvPr>
            <p:ph idx="1" type="body"/>
          </p:nvPr>
        </p:nvSpPr>
        <p:spPr>
          <a:xfrm>
            <a:off x="3887400" y="291825"/>
            <a:ext cx="4629300" cy="6055500"/>
          </a:xfrm>
          <a:prstGeom prst="rect">
            <a:avLst/>
          </a:prstGeom>
          <a:noFill/>
          <a:ln>
            <a:noFill/>
          </a:ln>
        </p:spPr>
        <p:txBody>
          <a:bodyPr anchorCtr="0" anchor="t" bIns="91425" lIns="91425" spcFirstLastPara="1" rIns="91425" wrap="square" tIns="91425">
            <a:noAutofit/>
          </a:bodyPr>
          <a:lstStyle/>
          <a:p>
            <a:pPr indent="-431800" lvl="0" marL="457200" rtl="0" algn="l">
              <a:lnSpc>
                <a:spcPct val="100000"/>
              </a:lnSpc>
              <a:spcBef>
                <a:spcPts val="640"/>
              </a:spcBef>
              <a:spcAft>
                <a:spcPts val="0"/>
              </a:spcAft>
              <a:buSzPts val="3200"/>
              <a:buChar char="•"/>
            </a:pPr>
            <a:r>
              <a:rPr lang="en-US"/>
              <a:t>“When I grow up I want to be a judge.”</a:t>
            </a:r>
            <a:endParaRPr/>
          </a:p>
          <a:p>
            <a:pPr indent="-431800" lvl="0" marL="457200" rtl="0" algn="l">
              <a:lnSpc>
                <a:spcPct val="100000"/>
              </a:lnSpc>
              <a:spcBef>
                <a:spcPts val="0"/>
              </a:spcBef>
              <a:spcAft>
                <a:spcPts val="0"/>
              </a:spcAft>
              <a:buSzPts val="3200"/>
              <a:buChar char="•"/>
            </a:pPr>
            <a:r>
              <a:rPr lang="en-US"/>
              <a:t>“First, I will need to become a good lawyer, so I have to study hard now and finish high school with good grades.”</a:t>
            </a:r>
            <a:endParaRPr/>
          </a:p>
          <a:p>
            <a:pPr indent="-431800" lvl="0" marL="457200" rtl="0" algn="l">
              <a:lnSpc>
                <a:spcPct val="100000"/>
              </a:lnSpc>
              <a:spcBef>
                <a:spcPts val="0"/>
              </a:spcBef>
              <a:spcAft>
                <a:spcPts val="0"/>
              </a:spcAft>
              <a:buSzPts val="3200"/>
              <a:buChar char="•"/>
            </a:pPr>
            <a:r>
              <a:rPr lang="en-US"/>
              <a:t>“Then, I will be able to go to a good college and, later, to a good law school.”</a:t>
            </a:r>
            <a:endParaRPr/>
          </a:p>
        </p:txBody>
      </p:sp>
      <p:sp>
        <p:nvSpPr>
          <p:cNvPr id="169" name="Google Shape;169;g8c9ccd3d6e_0_61"/>
          <p:cNvSpPr txBox="1"/>
          <p:nvPr>
            <p:ph idx="2" type="body"/>
          </p:nvPr>
        </p:nvSpPr>
        <p:spPr>
          <a:xfrm>
            <a:off x="629841" y="2057400"/>
            <a:ext cx="2949300" cy="3811500"/>
          </a:xfrm>
          <a:prstGeom prst="rect">
            <a:avLst/>
          </a:prstGeom>
          <a:noFill/>
          <a:ln>
            <a:noFill/>
          </a:ln>
        </p:spPr>
        <p:txBody>
          <a:bodyPr anchorCtr="0" anchor="t" bIns="91425" lIns="91425" spcFirstLastPara="1" rIns="91425" wrap="square" tIns="91425">
            <a:noAutofit/>
          </a:bodyPr>
          <a:lstStyle/>
          <a:p>
            <a:pPr indent="-381000" lvl="0" marL="457200" rtl="0" algn="l">
              <a:lnSpc>
                <a:spcPct val="100000"/>
              </a:lnSpc>
              <a:spcBef>
                <a:spcPts val="280"/>
              </a:spcBef>
              <a:spcAft>
                <a:spcPts val="0"/>
              </a:spcAft>
              <a:buSzPts val="2400"/>
              <a:buChar char="●"/>
            </a:pPr>
            <a:r>
              <a:rPr lang="en-US" sz="2400"/>
              <a:t>Jamaal</a:t>
            </a:r>
            <a:endParaRPr sz="2400"/>
          </a:p>
          <a:p>
            <a:pPr indent="-381000" lvl="0" marL="457200" rtl="0" algn="l">
              <a:lnSpc>
                <a:spcPct val="100000"/>
              </a:lnSpc>
              <a:spcBef>
                <a:spcPts val="0"/>
              </a:spcBef>
              <a:spcAft>
                <a:spcPts val="0"/>
              </a:spcAft>
              <a:buSzPts val="2400"/>
              <a:buChar char="●"/>
            </a:pPr>
            <a:r>
              <a:rPr lang="en-US" sz="2400"/>
              <a:t>14 year-old boy</a:t>
            </a:r>
            <a:endParaRPr sz="2400"/>
          </a:p>
          <a:p>
            <a:pPr indent="-381000" lvl="0" marL="457200" rtl="0" algn="l">
              <a:lnSpc>
                <a:spcPct val="100000"/>
              </a:lnSpc>
              <a:spcBef>
                <a:spcPts val="0"/>
              </a:spcBef>
              <a:spcAft>
                <a:spcPts val="0"/>
              </a:spcAft>
              <a:buSzPts val="2400"/>
              <a:buChar char="●"/>
            </a:pPr>
            <a:r>
              <a:rPr lang="en-US" sz="2400"/>
              <a:t>Urban area</a:t>
            </a:r>
            <a:endParaRPr sz="2400"/>
          </a:p>
          <a:p>
            <a:pPr indent="-381000" lvl="0" marL="457200" rtl="0" algn="l">
              <a:lnSpc>
                <a:spcPct val="100000"/>
              </a:lnSpc>
              <a:spcBef>
                <a:spcPts val="0"/>
              </a:spcBef>
              <a:spcAft>
                <a:spcPts val="0"/>
              </a:spcAft>
              <a:buSzPts val="2400"/>
              <a:buChar char="●"/>
            </a:pPr>
            <a:r>
              <a:rPr lang="en-US" sz="2400"/>
              <a:t>Participant in the “I Have a Dream” program.</a:t>
            </a:r>
            <a:endParaRPr sz="24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sp>
        <p:nvSpPr>
          <p:cNvPr id="175" name="Google Shape;175;g8c9ccd3d6e_0_68"/>
          <p:cNvSpPr txBox="1"/>
          <p:nvPr>
            <p:ph type="title"/>
          </p:nvPr>
        </p:nvSpPr>
        <p:spPr>
          <a:xfrm>
            <a:off x="629841" y="457200"/>
            <a:ext cx="2949300" cy="16002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76" name="Google Shape;176;g8c9ccd3d6e_0_68"/>
          <p:cNvSpPr txBox="1"/>
          <p:nvPr>
            <p:ph idx="1" type="body"/>
          </p:nvPr>
        </p:nvSpPr>
        <p:spPr>
          <a:xfrm>
            <a:off x="3887391" y="987426"/>
            <a:ext cx="4629300" cy="4873500"/>
          </a:xfrm>
          <a:prstGeom prst="rect">
            <a:avLst/>
          </a:prstGeom>
          <a:noFill/>
          <a:ln>
            <a:noFill/>
          </a:ln>
        </p:spPr>
        <p:txBody>
          <a:bodyPr anchorCtr="0" anchor="t" bIns="91425" lIns="91425" spcFirstLastPara="1" rIns="91425" wrap="square" tIns="91425">
            <a:noAutofit/>
          </a:bodyPr>
          <a:lstStyle/>
          <a:p>
            <a:pPr indent="-139700" lvl="0" marL="342900" rtl="0" algn="ctr">
              <a:lnSpc>
                <a:spcPct val="100000"/>
              </a:lnSpc>
              <a:spcBef>
                <a:spcPts val="640"/>
              </a:spcBef>
              <a:spcAft>
                <a:spcPts val="0"/>
              </a:spcAft>
              <a:buSzPts val="3200"/>
              <a:buNone/>
            </a:pPr>
            <a:r>
              <a:rPr lang="en-US" sz="6000"/>
              <a:t>Compare/</a:t>
            </a:r>
            <a:endParaRPr sz="6000"/>
          </a:p>
          <a:p>
            <a:pPr indent="-139700" lvl="0" marL="342900" rtl="0" algn="ctr">
              <a:lnSpc>
                <a:spcPct val="100000"/>
              </a:lnSpc>
              <a:spcBef>
                <a:spcPts val="640"/>
              </a:spcBef>
              <a:spcAft>
                <a:spcPts val="0"/>
              </a:spcAft>
              <a:buSzPts val="3200"/>
              <a:buNone/>
            </a:pPr>
            <a:r>
              <a:rPr lang="en-US" sz="6000"/>
              <a:t>Contrast Paul and Jamaal</a:t>
            </a:r>
            <a:endParaRPr sz="6000"/>
          </a:p>
        </p:txBody>
      </p:sp>
      <p:sp>
        <p:nvSpPr>
          <p:cNvPr id="177" name="Google Shape;177;g8c9ccd3d6e_0_68"/>
          <p:cNvSpPr txBox="1"/>
          <p:nvPr>
            <p:ph idx="2" type="body"/>
          </p:nvPr>
        </p:nvSpPr>
        <p:spPr>
          <a:xfrm>
            <a:off x="629841" y="2057400"/>
            <a:ext cx="2949300" cy="3811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280"/>
              </a:spcBef>
              <a:spcAft>
                <a:spcPts val="0"/>
              </a:spcAft>
              <a:buSzPts val="3200"/>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5D8F1"/>
        </a:solidFill>
      </p:bgPr>
    </p:bg>
    <p:spTree>
      <p:nvGrpSpPr>
        <p:cNvPr id="182" name="Shape 182"/>
        <p:cNvGrpSpPr/>
        <p:nvPr/>
      </p:nvGrpSpPr>
      <p:grpSpPr>
        <a:xfrm>
          <a:off x="0" y="0"/>
          <a:ext cx="0" cy="0"/>
          <a:chOff x="0" y="0"/>
          <a:chExt cx="0" cy="0"/>
        </a:xfrm>
      </p:grpSpPr>
      <p:sp>
        <p:nvSpPr>
          <p:cNvPr id="183" name="Google Shape;183;g8c9ccd3d6e_0_75"/>
          <p:cNvSpPr txBox="1"/>
          <p:nvPr/>
        </p:nvSpPr>
        <p:spPr>
          <a:xfrm>
            <a:off x="1548574" y="838200"/>
            <a:ext cx="5852100" cy="4108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200"/>
              <a:buFont typeface="Arial"/>
              <a:buNone/>
            </a:pPr>
            <a:r>
              <a:rPr b="1" i="0" lang="en-US" sz="7200" u="none" cap="none" strike="noStrike">
                <a:solidFill>
                  <a:schemeClr val="dk1"/>
                </a:solidFill>
                <a:latin typeface="Times"/>
                <a:ea typeface="Times"/>
                <a:cs typeface="Times"/>
                <a:sym typeface="Times"/>
              </a:rPr>
              <a:t>Success starts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7200"/>
              <a:buFont typeface="Arial"/>
              <a:buNone/>
            </a:pPr>
            <a:r>
              <a:rPr b="1" i="0" lang="en-US" sz="7200" u="none" cap="none" strike="noStrike">
                <a:solidFill>
                  <a:schemeClr val="dk1"/>
                </a:solidFill>
                <a:latin typeface="Times"/>
                <a:ea typeface="Times"/>
                <a:cs typeface="Times"/>
                <a:sym typeface="Times"/>
              </a:rPr>
              <a:t>with a</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700"/>
              <a:buFont typeface="Arial"/>
              <a:buNone/>
            </a:pPr>
            <a:r>
              <a:rPr b="1" i="0" lang="en-US" sz="11700" u="none" cap="none" strike="noStrike">
                <a:solidFill>
                  <a:srgbClr val="000080"/>
                </a:solidFill>
                <a:latin typeface="Times"/>
                <a:ea typeface="Times"/>
                <a:cs typeface="Times"/>
                <a:sym typeface="Times"/>
              </a:rPr>
              <a:t>DREAM</a:t>
            </a:r>
            <a:endParaRPr b="1" i="0" sz="7200" u="none" cap="none" strike="noStrike">
              <a:solidFill>
                <a:srgbClr val="FF6911"/>
              </a:solidFill>
              <a:latin typeface="Times"/>
              <a:ea typeface="Times"/>
              <a:cs typeface="Times"/>
              <a:sym typeface="Times"/>
            </a:endParaRPr>
          </a:p>
        </p:txBody>
      </p:sp>
      <p:sp>
        <p:nvSpPr>
          <p:cNvPr id="184" name="Google Shape;184;g8c9ccd3d6e_0_75"/>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SzPts val="1400"/>
              <a:buNone/>
            </a:pPr>
            <a:r>
              <a:rPr b="0" i="0" lang="en-US" sz="1200" u="none" cap="none" strike="noStrike">
                <a:solidFill>
                  <a:srgbClr val="888888"/>
                </a:solidFill>
                <a:latin typeface="Century Gothic"/>
                <a:ea typeface="Century Gothic"/>
                <a:cs typeface="Century Gothic"/>
                <a:sym typeface="Century Gothic"/>
              </a:rPr>
              <a:t>© University of Kansas Center for Research on Learning - 2012</a:t>
            </a:r>
            <a:endParaRPr b="0" i="0" sz="1200" u="none" cap="none" strike="noStrike">
              <a:solidFill>
                <a:srgbClr val="888888"/>
              </a:solidFill>
              <a:latin typeface="Century Gothic"/>
              <a:ea typeface="Century Gothic"/>
              <a:cs typeface="Century Gothic"/>
              <a:sym typeface="Century Gothic"/>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5D8F1"/>
        </a:solidFill>
      </p:bgPr>
    </p:bg>
    <p:spTree>
      <p:nvGrpSpPr>
        <p:cNvPr id="188" name="Shape 188"/>
        <p:cNvGrpSpPr/>
        <p:nvPr/>
      </p:nvGrpSpPr>
      <p:grpSpPr>
        <a:xfrm>
          <a:off x="0" y="0"/>
          <a:ext cx="0" cy="0"/>
          <a:chOff x="0" y="0"/>
          <a:chExt cx="0" cy="0"/>
        </a:xfrm>
      </p:grpSpPr>
      <p:sp>
        <p:nvSpPr>
          <p:cNvPr id="189" name="Google Shape;189;g8c9ccd3d6e_0_81"/>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Arial Black"/>
              <a:buNone/>
            </a:pPr>
            <a:r>
              <a:rPr b="1" i="0" lang="en-US" sz="8640" u="none" cap="none" strike="noStrike">
                <a:solidFill>
                  <a:schemeClr val="dk1"/>
                </a:solidFill>
                <a:latin typeface="Arial Black"/>
                <a:ea typeface="Arial Black"/>
                <a:cs typeface="Arial Black"/>
                <a:sym typeface="Arial Black"/>
              </a:rPr>
              <a:t>SO</a:t>
            </a:r>
            <a:endParaRPr b="1" i="0" sz="8640" u="none" cap="none" strike="noStrike">
              <a:solidFill>
                <a:schemeClr val="dk1"/>
              </a:solidFill>
              <a:latin typeface="Arial Black"/>
              <a:ea typeface="Arial Black"/>
              <a:cs typeface="Arial Black"/>
              <a:sym typeface="Arial Black"/>
            </a:endParaRPr>
          </a:p>
        </p:txBody>
      </p:sp>
      <p:pic>
        <p:nvPicPr>
          <p:cNvPr descr="Dream-Big.jpg" id="190" name="Google Shape;190;g8c9ccd3d6e_0_81"/>
          <p:cNvPicPr preferRelativeResize="0"/>
          <p:nvPr>
            <p:ph idx="1" type="body"/>
          </p:nvPr>
        </p:nvPicPr>
        <p:blipFill rotWithShape="1">
          <a:blip r:embed="rId3">
            <a:alphaModFix/>
          </a:blip>
          <a:srcRect b="0" l="-34653" r="-34636" t="0"/>
          <a:stretch/>
        </p:blipFill>
        <p:spPr>
          <a:xfrm>
            <a:off x="628650" y="1825625"/>
            <a:ext cx="7886700" cy="4351200"/>
          </a:xfrm>
          <a:prstGeom prst="rect">
            <a:avLst/>
          </a:prstGeom>
          <a:noFill/>
          <a:ln>
            <a:noFill/>
          </a:ln>
        </p:spPr>
      </p:pic>
      <p:sp>
        <p:nvSpPr>
          <p:cNvPr id="191" name="Google Shape;191;g8c9ccd3d6e_0_81"/>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SzPts val="1400"/>
              <a:buNone/>
            </a:pPr>
            <a:r>
              <a:rPr b="0" i="0" lang="en-US" sz="1200" u="none" cap="none" strike="noStrike">
                <a:solidFill>
                  <a:srgbClr val="888888"/>
                </a:solidFill>
                <a:latin typeface="Century Gothic"/>
                <a:ea typeface="Century Gothic"/>
                <a:cs typeface="Century Gothic"/>
                <a:sym typeface="Century Gothic"/>
              </a:rPr>
              <a:t>© University of Kansas Center for Research on Learning - 2012</a:t>
            </a:r>
            <a:endParaRPr b="0" i="0" sz="1200" u="none" cap="none" strike="noStrike">
              <a:solidFill>
                <a:srgbClr val="888888"/>
              </a:solidFill>
              <a:latin typeface="Century Gothic"/>
              <a:ea typeface="Century Gothic"/>
              <a:cs typeface="Century Gothic"/>
              <a:sym typeface="Century Gothic"/>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 name="Shape 196"/>
        <p:cNvGrpSpPr/>
        <p:nvPr/>
      </p:nvGrpSpPr>
      <p:grpSpPr>
        <a:xfrm>
          <a:off x="0" y="0"/>
          <a:ext cx="0" cy="0"/>
          <a:chOff x="0" y="0"/>
          <a:chExt cx="0" cy="0"/>
        </a:xfrm>
      </p:grpSpPr>
      <p:sp>
        <p:nvSpPr>
          <p:cNvPr id="197" name="Google Shape;197;g8c9ccd3d6e_0_87"/>
          <p:cNvSpPr txBox="1"/>
          <p:nvPr>
            <p:ph type="title"/>
          </p:nvPr>
        </p:nvSpPr>
        <p:spPr>
          <a:xfrm>
            <a:off x="0" y="0"/>
            <a:ext cx="91440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Book Antiqua"/>
              <a:buNone/>
            </a:pPr>
            <a:r>
              <a:rPr b="1" i="0" lang="en-US" sz="4800" u="none" cap="none" strike="noStrike">
                <a:solidFill>
                  <a:schemeClr val="dk1"/>
                </a:solidFill>
                <a:latin typeface="Book Antiqua"/>
                <a:ea typeface="Book Antiqua"/>
                <a:cs typeface="Book Antiqua"/>
                <a:sym typeface="Book Antiqua"/>
              </a:rPr>
              <a:t>       The power of a dream …</a:t>
            </a:r>
            <a:endParaRPr b="0" i="0" sz="4400" u="none" cap="none" strike="noStrike">
              <a:solidFill>
                <a:schemeClr val="dk1"/>
              </a:solidFill>
              <a:latin typeface="Book Antiqua"/>
              <a:ea typeface="Book Antiqua"/>
              <a:cs typeface="Book Antiqua"/>
              <a:sym typeface="Book Antiqua"/>
            </a:endParaRPr>
          </a:p>
        </p:txBody>
      </p:sp>
      <p:pic>
        <p:nvPicPr>
          <p:cNvPr id="198" name="Google Shape;198;g8c9ccd3d6e_0_87"/>
          <p:cNvPicPr preferRelativeResize="0"/>
          <p:nvPr>
            <p:ph idx="1" type="body"/>
          </p:nvPr>
        </p:nvPicPr>
        <p:blipFill rotWithShape="1">
          <a:blip r:embed="rId3">
            <a:alphaModFix/>
          </a:blip>
          <a:srcRect b="0" l="0" r="0" t="0"/>
          <a:stretch/>
        </p:blipFill>
        <p:spPr>
          <a:xfrm>
            <a:off x="533400" y="4419600"/>
            <a:ext cx="1981200" cy="2241600"/>
          </a:xfrm>
          <a:prstGeom prst="rect">
            <a:avLst/>
          </a:prstGeom>
          <a:noFill/>
          <a:ln>
            <a:noFill/>
          </a:ln>
        </p:spPr>
      </p:pic>
      <p:pic>
        <p:nvPicPr>
          <p:cNvPr id="199" name="Google Shape;199;g8c9ccd3d6e_0_87"/>
          <p:cNvPicPr preferRelativeResize="0"/>
          <p:nvPr>
            <p:ph idx="2" type="body"/>
          </p:nvPr>
        </p:nvPicPr>
        <p:blipFill rotWithShape="1">
          <a:blip r:embed="rId4">
            <a:alphaModFix/>
          </a:blip>
          <a:srcRect b="0" l="0" r="0" t="0"/>
          <a:stretch/>
        </p:blipFill>
        <p:spPr>
          <a:xfrm>
            <a:off x="6553200" y="4648200"/>
            <a:ext cx="2590800" cy="2176500"/>
          </a:xfrm>
          <a:prstGeom prst="rect">
            <a:avLst/>
          </a:prstGeom>
          <a:noFill/>
          <a:ln>
            <a:noFill/>
          </a:ln>
        </p:spPr>
      </p:pic>
      <p:pic>
        <p:nvPicPr>
          <p:cNvPr id="200" name="Google Shape;200;g8c9ccd3d6e_0_87"/>
          <p:cNvPicPr preferRelativeResize="0"/>
          <p:nvPr>
            <p:ph idx="3" type="body"/>
          </p:nvPr>
        </p:nvPicPr>
        <p:blipFill rotWithShape="1">
          <a:blip r:embed="rId5">
            <a:alphaModFix/>
          </a:blip>
          <a:srcRect b="0" l="0" r="0" t="0"/>
          <a:stretch/>
        </p:blipFill>
        <p:spPr>
          <a:xfrm>
            <a:off x="4724400" y="4191000"/>
            <a:ext cx="1757400" cy="2133600"/>
          </a:xfrm>
          <a:prstGeom prst="rect">
            <a:avLst/>
          </a:prstGeom>
          <a:noFill/>
          <a:ln>
            <a:noFill/>
          </a:ln>
        </p:spPr>
      </p:pic>
      <p:pic>
        <p:nvPicPr>
          <p:cNvPr id="201" name="Google Shape;201;g8c9ccd3d6e_0_87"/>
          <p:cNvPicPr preferRelativeResize="0"/>
          <p:nvPr>
            <p:ph idx="4" type="body"/>
          </p:nvPr>
        </p:nvPicPr>
        <p:blipFill rotWithShape="1">
          <a:blip r:embed="rId6">
            <a:alphaModFix/>
          </a:blip>
          <a:srcRect b="0" l="0" r="0" t="0"/>
          <a:stretch/>
        </p:blipFill>
        <p:spPr>
          <a:xfrm>
            <a:off x="3200400" y="1905000"/>
            <a:ext cx="2057400" cy="1936800"/>
          </a:xfrm>
          <a:prstGeom prst="rect">
            <a:avLst/>
          </a:prstGeom>
          <a:noFill/>
          <a:ln>
            <a:noFill/>
          </a:ln>
        </p:spPr>
      </p:pic>
      <p:pic>
        <p:nvPicPr>
          <p:cNvPr id="202" name="Google Shape;202;g8c9ccd3d6e_0_87"/>
          <p:cNvPicPr preferRelativeResize="0"/>
          <p:nvPr/>
        </p:nvPicPr>
        <p:blipFill rotWithShape="1">
          <a:blip r:embed="rId7">
            <a:alphaModFix/>
          </a:blip>
          <a:srcRect b="0" l="0" r="0" t="0"/>
          <a:stretch/>
        </p:blipFill>
        <p:spPr>
          <a:xfrm>
            <a:off x="533400" y="914400"/>
            <a:ext cx="2154238" cy="2951163"/>
          </a:xfrm>
          <a:prstGeom prst="rect">
            <a:avLst/>
          </a:prstGeom>
          <a:noFill/>
          <a:ln>
            <a:noFill/>
          </a:ln>
        </p:spPr>
      </p:pic>
      <p:pic>
        <p:nvPicPr>
          <p:cNvPr id="203" name="Google Shape;203;g8c9ccd3d6e_0_87"/>
          <p:cNvPicPr preferRelativeResize="0"/>
          <p:nvPr/>
        </p:nvPicPr>
        <p:blipFill rotWithShape="1">
          <a:blip r:embed="rId8">
            <a:alphaModFix/>
          </a:blip>
          <a:srcRect b="0" l="0" r="0" t="0"/>
          <a:stretch/>
        </p:blipFill>
        <p:spPr>
          <a:xfrm>
            <a:off x="5638800" y="1600200"/>
            <a:ext cx="3000374" cy="2251075"/>
          </a:xfrm>
          <a:prstGeom prst="rect">
            <a:avLst/>
          </a:prstGeom>
          <a:noFill/>
          <a:ln>
            <a:noFill/>
          </a:ln>
        </p:spPr>
      </p:pic>
      <p:pic>
        <p:nvPicPr>
          <p:cNvPr id="204" name="Google Shape;204;g8c9ccd3d6e_0_87"/>
          <p:cNvPicPr preferRelativeResize="0"/>
          <p:nvPr/>
        </p:nvPicPr>
        <p:blipFill rotWithShape="1">
          <a:blip r:embed="rId9">
            <a:alphaModFix/>
          </a:blip>
          <a:srcRect b="0" l="0" r="0" t="0"/>
          <a:stretch/>
        </p:blipFill>
        <p:spPr>
          <a:xfrm>
            <a:off x="2743200" y="3962400"/>
            <a:ext cx="1804988" cy="28955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0"/>
                                        </p:tgtEl>
                                        <p:attrNameLst>
                                          <p:attrName>style.visibility</p:attrName>
                                        </p:attrNameLst>
                                      </p:cBhvr>
                                      <p:to>
                                        <p:strVal val="visible"/>
                                      </p:to>
                                    </p:set>
                                    <p:animEffect filter="fade" transition="in">
                                      <p:cBhvr>
                                        <p:cTn dur="500"/>
                                        <p:tgtEl>
                                          <p:spTgt spid="20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01"/>
                                        </p:tgtEl>
                                        <p:attrNameLst>
                                          <p:attrName>style.visibility</p:attrName>
                                        </p:attrNameLst>
                                      </p:cBhvr>
                                      <p:to>
                                        <p:strVal val="visible"/>
                                      </p:to>
                                    </p:set>
                                    <p:animEffect filter="fade" transition="in">
                                      <p:cBhvr>
                                        <p:cTn dur="500"/>
                                        <p:tgtEl>
                                          <p:spTgt spid="201"/>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500"/>
                                        <p:tgtEl>
                                          <p:spTgt spid="202"/>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500"/>
                                        <p:tgtEl>
                                          <p:spTgt spid="203"/>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04"/>
                                        </p:tgtEl>
                                        <p:attrNameLst>
                                          <p:attrName>style.visibility</p:attrName>
                                        </p:attrNameLst>
                                      </p:cBhvr>
                                      <p:to>
                                        <p:strVal val="visible"/>
                                      </p:to>
                                    </p:set>
                                    <p:animEffect filter="fade" transition="in">
                                      <p:cBhvr>
                                        <p:cTn dur="500"/>
                                        <p:tgtEl>
                                          <p:spTgt spid="204"/>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199"/>
                                        </p:tgtEl>
                                        <p:attrNameLst>
                                          <p:attrName>style.visibility</p:attrName>
                                        </p:attrNameLst>
                                      </p:cBhvr>
                                      <p:to>
                                        <p:strVal val="visible"/>
                                      </p:to>
                                    </p:set>
                                    <p:animEffect filter="fade" transition="in">
                                      <p:cBhvr>
                                        <p:cTn dur="500"/>
                                        <p:tgtEl>
                                          <p:spTgt spid="199"/>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98"/>
                                        </p:tgtEl>
                                        <p:attrNameLst>
                                          <p:attrName>style.visibility</p:attrName>
                                        </p:attrNameLst>
                                      </p:cBhvr>
                                      <p:to>
                                        <p:strVal val="visible"/>
                                      </p:to>
                                    </p:set>
                                    <p:animEffect filter="fade" transition="in">
                                      <p:cBhvr>
                                        <p:cTn dur="500"/>
                                        <p:tgtEl>
                                          <p:spTgt spid="1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 name="Shape 209"/>
        <p:cNvGrpSpPr/>
        <p:nvPr/>
      </p:nvGrpSpPr>
      <p:grpSpPr>
        <a:xfrm>
          <a:off x="0" y="0"/>
          <a:ext cx="0" cy="0"/>
          <a:chOff x="0" y="0"/>
          <a:chExt cx="0" cy="0"/>
        </a:xfrm>
      </p:grpSpPr>
      <p:sp>
        <p:nvSpPr>
          <p:cNvPr id="210" name="Google Shape;210;g8c9ccd3d6e_0_99"/>
          <p:cNvSpPr txBox="1"/>
          <p:nvPr>
            <p:ph type="title"/>
          </p:nvPr>
        </p:nvSpPr>
        <p:spPr>
          <a:xfrm>
            <a:off x="685800" y="304800"/>
            <a:ext cx="7772400" cy="11430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400"/>
              <a:buNone/>
            </a:pPr>
            <a:r>
              <a:t/>
            </a:r>
            <a:endParaRPr/>
          </a:p>
        </p:txBody>
      </p:sp>
      <p:sp>
        <p:nvSpPr>
          <p:cNvPr id="211" name="Google Shape;211;g8c9ccd3d6e_0_99"/>
          <p:cNvSpPr txBox="1"/>
          <p:nvPr>
            <p:ph idx="1" type="body"/>
          </p:nvPr>
        </p:nvSpPr>
        <p:spPr>
          <a:xfrm>
            <a:off x="685800" y="1600200"/>
            <a:ext cx="3810000" cy="2133600"/>
          </a:xfrm>
          <a:prstGeom prst="rect">
            <a:avLst/>
          </a:prstGeom>
          <a:noFill/>
          <a:ln>
            <a:noFill/>
          </a:ln>
        </p:spPr>
        <p:txBody>
          <a:bodyPr anchorCtr="0" anchor="t" bIns="91425" lIns="91425" spcFirstLastPara="1" rIns="91425" wrap="square" tIns="91425">
            <a:noAutofit/>
          </a:bodyPr>
          <a:lstStyle/>
          <a:p>
            <a:pPr indent="-139700" lvl="0" marL="342900" rtl="0" algn="l">
              <a:lnSpc>
                <a:spcPct val="100000"/>
              </a:lnSpc>
              <a:spcBef>
                <a:spcPts val="640"/>
              </a:spcBef>
              <a:spcAft>
                <a:spcPts val="0"/>
              </a:spcAft>
              <a:buSzPts val="3200"/>
              <a:buNone/>
            </a:pPr>
            <a:r>
              <a:rPr lang="en-US" sz="1200" u="sng">
                <a:solidFill>
                  <a:schemeClr val="hlink"/>
                </a:solidFill>
                <a:hlinkClick r:id="rId3"/>
              </a:rPr>
              <a:t>https://www.youtube.com/watch?v=IjMTiKtwyKk&amp;app=desktop</a:t>
            </a:r>
            <a:endParaRPr sz="1200"/>
          </a:p>
          <a:p>
            <a:pPr indent="-139700" lvl="0" marL="342900" rtl="0" algn="l">
              <a:lnSpc>
                <a:spcPct val="100000"/>
              </a:lnSpc>
              <a:spcBef>
                <a:spcPts val="640"/>
              </a:spcBef>
              <a:spcAft>
                <a:spcPts val="0"/>
              </a:spcAft>
              <a:buSzPts val="3200"/>
              <a:buNone/>
            </a:pPr>
            <a:r>
              <a:rPr lang="en-US"/>
              <a:t>October Sky</a:t>
            </a:r>
            <a:endParaRPr/>
          </a:p>
        </p:txBody>
      </p:sp>
      <p:sp>
        <p:nvSpPr>
          <p:cNvPr id="212" name="Google Shape;212;g8c9ccd3d6e_0_99"/>
          <p:cNvSpPr txBox="1"/>
          <p:nvPr>
            <p:ph idx="2" type="body"/>
          </p:nvPr>
        </p:nvSpPr>
        <p:spPr>
          <a:xfrm>
            <a:off x="4648200" y="1600200"/>
            <a:ext cx="3810000" cy="2133600"/>
          </a:xfrm>
          <a:prstGeom prst="rect">
            <a:avLst/>
          </a:prstGeom>
          <a:noFill/>
          <a:ln>
            <a:noFill/>
          </a:ln>
        </p:spPr>
        <p:txBody>
          <a:bodyPr anchorCtr="0" anchor="t" bIns="91425" lIns="91425" spcFirstLastPara="1" rIns="91425" wrap="square" tIns="91425">
            <a:noAutofit/>
          </a:bodyPr>
          <a:lstStyle/>
          <a:p>
            <a:pPr indent="-139700" lvl="0" marL="342900" rtl="0" algn="l">
              <a:lnSpc>
                <a:spcPct val="100000"/>
              </a:lnSpc>
              <a:spcBef>
                <a:spcPts val="640"/>
              </a:spcBef>
              <a:spcAft>
                <a:spcPts val="0"/>
              </a:spcAft>
              <a:buSzPts val="3200"/>
              <a:buNone/>
            </a:pPr>
            <a:r>
              <a:rPr lang="en-US" sz="1400" u="sng">
                <a:solidFill>
                  <a:schemeClr val="hlink"/>
                </a:solidFill>
                <a:hlinkClick r:id="rId4"/>
              </a:rPr>
              <a:t>https://www.youtube.com/watch?v=Qoh3YkxuwVo</a:t>
            </a:r>
            <a:endParaRPr sz="1400"/>
          </a:p>
          <a:p>
            <a:pPr indent="-139700" lvl="0" marL="342900" rtl="0" algn="l">
              <a:lnSpc>
                <a:spcPct val="100000"/>
              </a:lnSpc>
              <a:spcBef>
                <a:spcPts val="640"/>
              </a:spcBef>
              <a:spcAft>
                <a:spcPts val="0"/>
              </a:spcAft>
              <a:buSzPts val="3200"/>
              <a:buNone/>
            </a:pPr>
            <a:r>
              <a:rPr lang="en-US" sz="3000"/>
              <a:t>Rudy</a:t>
            </a:r>
            <a:endParaRPr sz="3000"/>
          </a:p>
        </p:txBody>
      </p:sp>
      <p:sp>
        <p:nvSpPr>
          <p:cNvPr id="213" name="Google Shape;213;g8c9ccd3d6e_0_99"/>
          <p:cNvSpPr txBox="1"/>
          <p:nvPr>
            <p:ph idx="3" type="body"/>
          </p:nvPr>
        </p:nvSpPr>
        <p:spPr>
          <a:xfrm>
            <a:off x="685800" y="3886200"/>
            <a:ext cx="3810000" cy="2133600"/>
          </a:xfrm>
          <a:prstGeom prst="rect">
            <a:avLst/>
          </a:prstGeom>
          <a:noFill/>
          <a:ln>
            <a:noFill/>
          </a:ln>
        </p:spPr>
        <p:txBody>
          <a:bodyPr anchorCtr="0" anchor="t" bIns="91425" lIns="91425" spcFirstLastPara="1" rIns="91425" wrap="square" tIns="91425">
            <a:noAutofit/>
          </a:bodyPr>
          <a:lstStyle/>
          <a:p>
            <a:pPr indent="-139700" lvl="0" marL="342900" rtl="0" algn="l">
              <a:lnSpc>
                <a:spcPct val="100000"/>
              </a:lnSpc>
              <a:spcBef>
                <a:spcPts val="640"/>
              </a:spcBef>
              <a:spcAft>
                <a:spcPts val="0"/>
              </a:spcAft>
              <a:buSzPts val="3200"/>
              <a:buNone/>
            </a:pPr>
            <a:r>
              <a:rPr lang="en-US" sz="1400" u="sng">
                <a:solidFill>
                  <a:schemeClr val="hlink"/>
                </a:solidFill>
                <a:hlinkClick r:id="rId5"/>
              </a:rPr>
              <a:t>https://www.youtube.com/watch?v=UZb2NOHPA2A</a:t>
            </a:r>
            <a:endParaRPr sz="1400"/>
          </a:p>
          <a:p>
            <a:pPr indent="-139700" lvl="0" marL="342900" rtl="0" algn="l">
              <a:lnSpc>
                <a:spcPct val="100000"/>
              </a:lnSpc>
              <a:spcBef>
                <a:spcPts val="640"/>
              </a:spcBef>
              <a:spcAft>
                <a:spcPts val="0"/>
              </a:spcAft>
              <a:buSzPts val="3200"/>
              <a:buNone/>
            </a:pPr>
            <a:r>
              <a:rPr lang="en-US"/>
              <a:t>The Pursuit of Happyness</a:t>
            </a:r>
            <a:endParaRPr/>
          </a:p>
        </p:txBody>
      </p:sp>
      <p:sp>
        <p:nvSpPr>
          <p:cNvPr id="214" name="Google Shape;214;g8c9ccd3d6e_0_99"/>
          <p:cNvSpPr txBox="1"/>
          <p:nvPr>
            <p:ph idx="4" type="body"/>
          </p:nvPr>
        </p:nvSpPr>
        <p:spPr>
          <a:xfrm>
            <a:off x="4648200" y="3886200"/>
            <a:ext cx="3810000" cy="2133600"/>
          </a:xfrm>
          <a:prstGeom prst="rect">
            <a:avLst/>
          </a:prstGeom>
          <a:noFill/>
          <a:ln>
            <a:noFill/>
          </a:ln>
        </p:spPr>
        <p:txBody>
          <a:bodyPr anchorCtr="0" anchor="t" bIns="91425" lIns="91425" spcFirstLastPara="1" rIns="91425" wrap="square" tIns="91425">
            <a:noAutofit/>
          </a:bodyPr>
          <a:lstStyle/>
          <a:p>
            <a:pPr indent="-139700" lvl="0" marL="342900" rtl="0" algn="l">
              <a:lnSpc>
                <a:spcPct val="100000"/>
              </a:lnSpc>
              <a:spcBef>
                <a:spcPts val="640"/>
              </a:spcBef>
              <a:spcAft>
                <a:spcPts val="0"/>
              </a:spcAft>
              <a:buSzPts val="3200"/>
              <a:buNone/>
            </a:pPr>
            <a:r>
              <a:rPr lang="en-US" sz="1400" u="sng">
                <a:solidFill>
                  <a:schemeClr val="hlink"/>
                </a:solidFill>
                <a:hlinkClick r:id="rId6"/>
              </a:rPr>
              <a:t>https://www.youtube.com/watch?v=mk82j1jQw_8</a:t>
            </a:r>
            <a:endParaRPr sz="1400"/>
          </a:p>
          <a:p>
            <a:pPr indent="-139700" lvl="0" marL="342900" rtl="0" algn="l">
              <a:lnSpc>
                <a:spcPct val="100000"/>
              </a:lnSpc>
              <a:spcBef>
                <a:spcPts val="640"/>
              </a:spcBef>
              <a:spcAft>
                <a:spcPts val="0"/>
              </a:spcAft>
              <a:buSzPts val="3200"/>
              <a:buNone/>
            </a:pPr>
            <a:r>
              <a:rPr lang="en-US" sz="3000"/>
              <a:t>Rocky Balboa</a:t>
            </a:r>
            <a:endParaRPr sz="30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9" name="Shape 219"/>
        <p:cNvGrpSpPr/>
        <p:nvPr/>
      </p:nvGrpSpPr>
      <p:grpSpPr>
        <a:xfrm>
          <a:off x="0" y="0"/>
          <a:ext cx="0" cy="0"/>
          <a:chOff x="0" y="0"/>
          <a:chExt cx="0" cy="0"/>
        </a:xfrm>
      </p:grpSpPr>
      <p:sp>
        <p:nvSpPr>
          <p:cNvPr id="220" name="Google Shape;220;g8c9ccd3d6e_0_108"/>
          <p:cNvSpPr txBox="1"/>
          <p:nvPr>
            <p:ph type="title"/>
          </p:nvPr>
        </p:nvSpPr>
        <p:spPr>
          <a:xfrm>
            <a:off x="628650" y="365126"/>
            <a:ext cx="7886700" cy="1325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400"/>
              <a:buNone/>
            </a:pPr>
            <a:r>
              <a:t/>
            </a:r>
            <a:endParaRPr/>
          </a:p>
        </p:txBody>
      </p:sp>
      <p:sp>
        <p:nvSpPr>
          <p:cNvPr id="221" name="Google Shape;221;g8c9ccd3d6e_0_108"/>
          <p:cNvSpPr txBox="1"/>
          <p:nvPr>
            <p:ph idx="1" type="body"/>
          </p:nvPr>
        </p:nvSpPr>
        <p:spPr>
          <a:xfrm>
            <a:off x="628650" y="1825625"/>
            <a:ext cx="7886700" cy="4351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640"/>
              </a:spcBef>
              <a:spcAft>
                <a:spcPts val="0"/>
              </a:spcAft>
              <a:buSzPts val="3200"/>
              <a:buNone/>
            </a:pPr>
            <a:r>
              <a:rPr b="1" lang="en-US" sz="9600">
                <a:solidFill>
                  <a:srgbClr val="38761D"/>
                </a:solidFill>
                <a:latin typeface="Architects Daughter"/>
                <a:ea typeface="Architects Daughter"/>
                <a:cs typeface="Architects Daughter"/>
                <a:sym typeface="Architects Daughter"/>
              </a:rPr>
              <a:t>GOAL FOLDERS</a:t>
            </a:r>
            <a:endParaRPr b="1" sz="9600">
              <a:solidFill>
                <a:srgbClr val="38761D"/>
              </a:solidFill>
              <a:latin typeface="Architects Daughter"/>
              <a:ea typeface="Architects Daughter"/>
              <a:cs typeface="Architects Daughter"/>
              <a:sym typeface="Architects Daughte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5D8F1"/>
        </a:solidFill>
      </p:bgPr>
    </p:bg>
    <p:spTree>
      <p:nvGrpSpPr>
        <p:cNvPr id="226" name="Shape 226"/>
        <p:cNvGrpSpPr/>
        <p:nvPr/>
      </p:nvGrpSpPr>
      <p:grpSpPr>
        <a:xfrm>
          <a:off x="0" y="0"/>
          <a:ext cx="0" cy="0"/>
          <a:chOff x="0" y="0"/>
          <a:chExt cx="0" cy="0"/>
        </a:xfrm>
      </p:grpSpPr>
      <p:sp>
        <p:nvSpPr>
          <p:cNvPr id="227" name="Google Shape;227;g8c9ccd3d6e_0_114"/>
          <p:cNvSpPr/>
          <p:nvPr/>
        </p:nvSpPr>
        <p:spPr>
          <a:xfrm>
            <a:off x="0" y="1634707"/>
            <a:ext cx="9143979" cy="2472326"/>
          </a:xfrm>
          <a:prstGeom prst="rect">
            <a:avLst/>
          </a:prstGeom>
        </p:spPr>
        <p:txBody>
          <a:bodyPr>
            <a:prstTxWarp prst="textPlain"/>
          </a:bodyPr>
          <a:lstStyle/>
          <a:p>
            <a:pPr lvl="0" algn="ctr"/>
            <a:r>
              <a:rPr b="0" i="0">
                <a:ln cap="flat" cmpd="sng" w="9525">
                  <a:solidFill>
                    <a:srgbClr val="000000"/>
                  </a:solidFill>
                  <a:prstDash val="solid"/>
                  <a:round/>
                  <a:headEnd len="sm" w="sm" type="none"/>
                  <a:tailEnd len="sm" w="sm" type="none"/>
                </a:ln>
                <a:solidFill>
                  <a:srgbClr val="000000"/>
                </a:solidFill>
                <a:latin typeface="Arial Black"/>
              </a:rPr>
              <a:t>Hope and a Dream+ Mentor + Effort = Success</a:t>
            </a:r>
          </a:p>
        </p:txBody>
      </p:sp>
      <p:sp>
        <p:nvSpPr>
          <p:cNvPr id="228" name="Google Shape;228;g8c9ccd3d6e_0_114"/>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SzPts val="1400"/>
              <a:buNone/>
            </a:pPr>
            <a:r>
              <a:rPr b="0" i="0" lang="en-US" sz="1200" u="none" cap="none" strike="noStrike">
                <a:solidFill>
                  <a:srgbClr val="888888"/>
                </a:solidFill>
                <a:latin typeface="Century Gothic"/>
                <a:ea typeface="Century Gothic"/>
                <a:cs typeface="Century Gothic"/>
                <a:sym typeface="Century Gothic"/>
              </a:rPr>
              <a:t>© University of Kansas Center for Research on Learning - 2012</a:t>
            </a:r>
            <a:endParaRPr b="0" i="0" sz="1200" u="none" cap="none" strike="noStrike">
              <a:solidFill>
                <a:srgbClr val="888888"/>
              </a:solidFill>
              <a:latin typeface="Century Gothic"/>
              <a:ea typeface="Century Gothic"/>
              <a:cs typeface="Century Gothic"/>
              <a:sym typeface="Century Gothic"/>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3" name="Shape 233"/>
        <p:cNvGrpSpPr/>
        <p:nvPr/>
      </p:nvGrpSpPr>
      <p:grpSpPr>
        <a:xfrm>
          <a:off x="0" y="0"/>
          <a:ext cx="0" cy="0"/>
          <a:chOff x="0" y="0"/>
          <a:chExt cx="0" cy="0"/>
        </a:xfrm>
      </p:grpSpPr>
      <p:sp>
        <p:nvSpPr>
          <p:cNvPr id="234" name="Google Shape;234;g8c9ccd3d6e_0_120"/>
          <p:cNvSpPr txBox="1"/>
          <p:nvPr>
            <p:ph idx="4294967295" type="body"/>
          </p:nvPr>
        </p:nvSpPr>
        <p:spPr>
          <a:xfrm>
            <a:off x="628650" y="1825625"/>
            <a:ext cx="3886200" cy="4351200"/>
          </a:xfrm>
          <a:prstGeom prst="rect">
            <a:avLst/>
          </a:prstGeom>
          <a:noFill/>
          <a:ln>
            <a:noFill/>
          </a:ln>
        </p:spPr>
        <p:txBody>
          <a:bodyPr anchorCtr="0" anchor="t" bIns="91425" lIns="91425" spcFirstLastPara="1" rIns="91425" wrap="square" tIns="91425">
            <a:noAutofit/>
          </a:bodyPr>
          <a:lstStyle/>
          <a:p>
            <a:pPr indent="-165100" lvl="0" marL="342900" rtl="0" algn="ctr">
              <a:lnSpc>
                <a:spcPct val="100000"/>
              </a:lnSpc>
              <a:spcBef>
                <a:spcPts val="560"/>
              </a:spcBef>
              <a:spcAft>
                <a:spcPts val="0"/>
              </a:spcAft>
              <a:buSzPts val="2800"/>
              <a:buNone/>
            </a:pPr>
            <a:r>
              <a:rPr lang="en-US"/>
              <a:t>Jamaal had a mentor.</a:t>
            </a:r>
            <a:endParaRPr/>
          </a:p>
          <a:p>
            <a:pPr indent="-165100" lvl="0" marL="342900" rtl="0" algn="ctr">
              <a:lnSpc>
                <a:spcPct val="100000"/>
              </a:lnSpc>
              <a:spcBef>
                <a:spcPts val="560"/>
              </a:spcBef>
              <a:spcAft>
                <a:spcPts val="0"/>
              </a:spcAft>
              <a:buSzPts val="2800"/>
              <a:buNone/>
            </a:pPr>
            <a:r>
              <a:rPr lang="en-US"/>
              <a:t>This year I will serve as your mentor and help you establish and reach goals that will eventually allow you to accomplish your dreams.</a:t>
            </a:r>
            <a:endParaRPr/>
          </a:p>
        </p:txBody>
      </p:sp>
      <p:pic>
        <p:nvPicPr>
          <p:cNvPr id="235" name="Google Shape;235;g8c9ccd3d6e_0_120"/>
          <p:cNvPicPr preferRelativeResize="0"/>
          <p:nvPr/>
        </p:nvPicPr>
        <p:blipFill rotWithShape="1">
          <a:blip r:embed="rId3">
            <a:alphaModFix/>
          </a:blip>
          <a:srcRect b="0" l="0" r="0" t="0"/>
          <a:stretch/>
        </p:blipFill>
        <p:spPr>
          <a:xfrm>
            <a:off x="6810188" y="1780050"/>
            <a:ext cx="1514475" cy="1924050"/>
          </a:xfrm>
          <a:prstGeom prst="rect">
            <a:avLst/>
          </a:prstGeom>
          <a:noFill/>
          <a:ln>
            <a:noFill/>
          </a:ln>
        </p:spPr>
      </p:pic>
      <p:pic>
        <p:nvPicPr>
          <p:cNvPr id="236" name="Google Shape;236;g8c9ccd3d6e_0_120"/>
          <p:cNvPicPr preferRelativeResize="0"/>
          <p:nvPr/>
        </p:nvPicPr>
        <p:blipFill rotWithShape="1">
          <a:blip r:embed="rId4">
            <a:alphaModFix/>
          </a:blip>
          <a:srcRect b="0" l="0" r="0" t="0"/>
          <a:stretch/>
        </p:blipFill>
        <p:spPr>
          <a:xfrm>
            <a:off x="4874575" y="3022738"/>
            <a:ext cx="1771650" cy="25812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1" name="Shape 241"/>
        <p:cNvGrpSpPr/>
        <p:nvPr/>
      </p:nvGrpSpPr>
      <p:grpSpPr>
        <a:xfrm>
          <a:off x="0" y="0"/>
          <a:ext cx="0" cy="0"/>
          <a:chOff x="0" y="0"/>
          <a:chExt cx="0" cy="0"/>
        </a:xfrm>
      </p:grpSpPr>
      <p:sp>
        <p:nvSpPr>
          <p:cNvPr id="242" name="Google Shape;242;g8c9ccd3d6e_0_129"/>
          <p:cNvSpPr txBox="1"/>
          <p:nvPr>
            <p:ph type="title"/>
          </p:nvPr>
        </p:nvSpPr>
        <p:spPr>
          <a:xfrm>
            <a:off x="628650" y="365126"/>
            <a:ext cx="7886700" cy="1325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400"/>
              <a:buNone/>
            </a:pPr>
            <a:r>
              <a:t/>
            </a:r>
            <a:endParaRPr/>
          </a:p>
        </p:txBody>
      </p:sp>
      <p:sp>
        <p:nvSpPr>
          <p:cNvPr id="243" name="Google Shape;243;g8c9ccd3d6e_0_129"/>
          <p:cNvSpPr txBox="1"/>
          <p:nvPr>
            <p:ph idx="1" type="body"/>
          </p:nvPr>
        </p:nvSpPr>
        <p:spPr>
          <a:xfrm>
            <a:off x="628650" y="1825625"/>
            <a:ext cx="3886200" cy="4351200"/>
          </a:xfrm>
          <a:prstGeom prst="rect">
            <a:avLst/>
          </a:prstGeom>
          <a:noFill/>
          <a:ln>
            <a:noFill/>
          </a:ln>
        </p:spPr>
        <p:txBody>
          <a:bodyPr anchorCtr="0" anchor="t" bIns="91425" lIns="91425" spcFirstLastPara="1" rIns="91425" wrap="square" tIns="91425">
            <a:noAutofit/>
          </a:bodyPr>
          <a:lstStyle/>
          <a:p>
            <a:pPr indent="-165100" lvl="0" marL="342900" rtl="0" algn="l">
              <a:lnSpc>
                <a:spcPct val="100000"/>
              </a:lnSpc>
              <a:spcBef>
                <a:spcPts val="560"/>
              </a:spcBef>
              <a:spcAft>
                <a:spcPts val="0"/>
              </a:spcAft>
              <a:buSzPts val="2800"/>
              <a:buNone/>
            </a:pPr>
            <a:r>
              <a:t/>
            </a:r>
            <a:endParaRPr/>
          </a:p>
        </p:txBody>
      </p:sp>
      <p:sp>
        <p:nvSpPr>
          <p:cNvPr id="244" name="Google Shape;244;g8c9ccd3d6e_0_129"/>
          <p:cNvSpPr txBox="1"/>
          <p:nvPr>
            <p:ph idx="2" type="body"/>
          </p:nvPr>
        </p:nvSpPr>
        <p:spPr>
          <a:xfrm>
            <a:off x="4629150" y="1825625"/>
            <a:ext cx="3886200" cy="4351200"/>
          </a:xfrm>
          <a:prstGeom prst="rect">
            <a:avLst/>
          </a:prstGeom>
          <a:noFill/>
          <a:ln>
            <a:noFill/>
          </a:ln>
        </p:spPr>
        <p:txBody>
          <a:bodyPr anchorCtr="0" anchor="t" bIns="91425" lIns="91425" spcFirstLastPara="1" rIns="91425" wrap="square" tIns="91425">
            <a:noAutofit/>
          </a:bodyPr>
          <a:lstStyle/>
          <a:p>
            <a:pPr indent="-165100" lvl="0" marL="342900" rtl="0" algn="l">
              <a:lnSpc>
                <a:spcPct val="100000"/>
              </a:lnSpc>
              <a:spcBef>
                <a:spcPts val="560"/>
              </a:spcBef>
              <a:spcAft>
                <a:spcPts val="0"/>
              </a:spcAft>
              <a:buSzPts val="2800"/>
              <a:buNone/>
            </a:pPr>
            <a:r>
              <a:t/>
            </a:r>
            <a:endParaRPr/>
          </a:p>
        </p:txBody>
      </p:sp>
      <p:pic>
        <p:nvPicPr>
          <p:cNvPr id="245" name="Google Shape;245;g8c9ccd3d6e_0_129"/>
          <p:cNvPicPr preferRelativeResize="0"/>
          <p:nvPr/>
        </p:nvPicPr>
        <p:blipFill rotWithShape="1">
          <a:blip r:embed="rId3">
            <a:alphaModFix/>
          </a:blip>
          <a:srcRect b="0" l="0" r="0" t="0"/>
          <a:stretch/>
        </p:blipFill>
        <p:spPr>
          <a:xfrm>
            <a:off x="3092338" y="209738"/>
            <a:ext cx="2143125" cy="2143125"/>
          </a:xfrm>
          <a:prstGeom prst="rect">
            <a:avLst/>
          </a:prstGeom>
          <a:noFill/>
          <a:ln>
            <a:noFill/>
          </a:ln>
        </p:spPr>
      </p:pic>
      <p:pic>
        <p:nvPicPr>
          <p:cNvPr id="246" name="Google Shape;246;g8c9ccd3d6e_0_129"/>
          <p:cNvPicPr preferRelativeResize="0"/>
          <p:nvPr/>
        </p:nvPicPr>
        <p:blipFill rotWithShape="1">
          <a:blip r:embed="rId4">
            <a:alphaModFix/>
          </a:blip>
          <a:srcRect b="0" l="0" r="0" t="0"/>
          <a:stretch/>
        </p:blipFill>
        <p:spPr>
          <a:xfrm>
            <a:off x="159063" y="4223813"/>
            <a:ext cx="2676525" cy="1704975"/>
          </a:xfrm>
          <a:prstGeom prst="rect">
            <a:avLst/>
          </a:prstGeom>
          <a:noFill/>
          <a:ln>
            <a:noFill/>
          </a:ln>
        </p:spPr>
      </p:pic>
      <p:pic>
        <p:nvPicPr>
          <p:cNvPr id="247" name="Google Shape;247;g8c9ccd3d6e_0_129"/>
          <p:cNvPicPr preferRelativeResize="0"/>
          <p:nvPr/>
        </p:nvPicPr>
        <p:blipFill rotWithShape="1">
          <a:blip r:embed="rId5">
            <a:alphaModFix/>
          </a:blip>
          <a:srcRect b="0" l="0" r="0" t="0"/>
          <a:stretch/>
        </p:blipFill>
        <p:spPr>
          <a:xfrm>
            <a:off x="5425538" y="409763"/>
            <a:ext cx="2619375" cy="1743075"/>
          </a:xfrm>
          <a:prstGeom prst="rect">
            <a:avLst/>
          </a:prstGeom>
          <a:noFill/>
          <a:ln>
            <a:noFill/>
          </a:ln>
        </p:spPr>
      </p:pic>
      <p:pic>
        <p:nvPicPr>
          <p:cNvPr id="248" name="Google Shape;248;g8c9ccd3d6e_0_129"/>
          <p:cNvPicPr preferRelativeResize="0"/>
          <p:nvPr/>
        </p:nvPicPr>
        <p:blipFill rotWithShape="1">
          <a:blip r:embed="rId6">
            <a:alphaModFix/>
          </a:blip>
          <a:srcRect b="0" l="0" r="0" t="0"/>
          <a:stretch/>
        </p:blipFill>
        <p:spPr>
          <a:xfrm>
            <a:off x="3140088" y="2478163"/>
            <a:ext cx="2638425" cy="1733550"/>
          </a:xfrm>
          <a:prstGeom prst="rect">
            <a:avLst/>
          </a:prstGeom>
          <a:noFill/>
          <a:ln>
            <a:noFill/>
          </a:ln>
        </p:spPr>
      </p:pic>
      <p:pic>
        <p:nvPicPr>
          <p:cNvPr id="249" name="Google Shape;249;g8c9ccd3d6e_0_129"/>
          <p:cNvPicPr preferRelativeResize="0"/>
          <p:nvPr/>
        </p:nvPicPr>
        <p:blipFill rotWithShape="1">
          <a:blip r:embed="rId7">
            <a:alphaModFix/>
          </a:blip>
          <a:srcRect b="0" l="0" r="0" t="0"/>
          <a:stretch/>
        </p:blipFill>
        <p:spPr>
          <a:xfrm>
            <a:off x="5864713" y="2338225"/>
            <a:ext cx="2619375" cy="1743075"/>
          </a:xfrm>
          <a:prstGeom prst="rect">
            <a:avLst/>
          </a:prstGeom>
          <a:noFill/>
          <a:ln>
            <a:noFill/>
          </a:ln>
        </p:spPr>
      </p:pic>
      <p:pic>
        <p:nvPicPr>
          <p:cNvPr id="250" name="Google Shape;250;g8c9ccd3d6e_0_129"/>
          <p:cNvPicPr preferRelativeResize="0"/>
          <p:nvPr/>
        </p:nvPicPr>
        <p:blipFill rotWithShape="1">
          <a:blip r:embed="rId8">
            <a:alphaModFix/>
          </a:blip>
          <a:srcRect b="0" l="0" r="0" t="0"/>
          <a:stretch/>
        </p:blipFill>
        <p:spPr>
          <a:xfrm>
            <a:off x="273375" y="541738"/>
            <a:ext cx="2628900" cy="1743075"/>
          </a:xfrm>
          <a:prstGeom prst="rect">
            <a:avLst/>
          </a:prstGeom>
          <a:noFill/>
          <a:ln>
            <a:noFill/>
          </a:ln>
        </p:spPr>
      </p:pic>
      <p:pic>
        <p:nvPicPr>
          <p:cNvPr id="251" name="Google Shape;251;g8c9ccd3d6e_0_129"/>
          <p:cNvPicPr preferRelativeResize="0"/>
          <p:nvPr/>
        </p:nvPicPr>
        <p:blipFill rotWithShape="1">
          <a:blip r:embed="rId9">
            <a:alphaModFix/>
          </a:blip>
          <a:srcRect b="0" l="0" r="0" t="0"/>
          <a:stretch/>
        </p:blipFill>
        <p:spPr>
          <a:xfrm>
            <a:off x="159063" y="2409663"/>
            <a:ext cx="2857500" cy="1600200"/>
          </a:xfrm>
          <a:prstGeom prst="rect">
            <a:avLst/>
          </a:prstGeom>
          <a:noFill/>
          <a:ln>
            <a:noFill/>
          </a:ln>
        </p:spPr>
      </p:pic>
      <p:pic>
        <p:nvPicPr>
          <p:cNvPr id="252" name="Google Shape;252;g8c9ccd3d6e_0_129"/>
          <p:cNvPicPr preferRelativeResize="0"/>
          <p:nvPr/>
        </p:nvPicPr>
        <p:blipFill rotWithShape="1">
          <a:blip r:embed="rId10">
            <a:alphaModFix/>
          </a:blip>
          <a:srcRect b="0" l="0" r="0" t="0"/>
          <a:stretch/>
        </p:blipFill>
        <p:spPr>
          <a:xfrm>
            <a:off x="3016575" y="4449038"/>
            <a:ext cx="2495550" cy="1828800"/>
          </a:xfrm>
          <a:prstGeom prst="rect">
            <a:avLst/>
          </a:prstGeom>
          <a:noFill/>
          <a:ln>
            <a:noFill/>
          </a:ln>
        </p:spPr>
      </p:pic>
      <p:pic>
        <p:nvPicPr>
          <p:cNvPr id="253" name="Google Shape;253;g8c9ccd3d6e_0_129"/>
          <p:cNvPicPr preferRelativeResize="0"/>
          <p:nvPr/>
        </p:nvPicPr>
        <p:blipFill rotWithShape="1">
          <a:blip r:embed="rId11">
            <a:alphaModFix/>
          </a:blip>
          <a:srcRect b="0" l="0" r="0" t="0"/>
          <a:stretch/>
        </p:blipFill>
        <p:spPr>
          <a:xfrm>
            <a:off x="5693088" y="4266663"/>
            <a:ext cx="2619375" cy="17430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pic>
        <p:nvPicPr>
          <p:cNvPr id="102" name="Google Shape;102;g8c9ccd3d6e_0_0"/>
          <p:cNvPicPr preferRelativeResize="0"/>
          <p:nvPr/>
        </p:nvPicPr>
        <p:blipFill rotWithShape="1">
          <a:blip r:embed="rId3">
            <a:alphaModFix/>
          </a:blip>
          <a:srcRect b="0" l="0" r="0" t="0"/>
          <a:stretch/>
        </p:blipFill>
        <p:spPr>
          <a:xfrm>
            <a:off x="2717800" y="2530888"/>
            <a:ext cx="3538088" cy="3048000"/>
          </a:xfrm>
          <a:prstGeom prst="rect">
            <a:avLst/>
          </a:prstGeom>
          <a:noFill/>
          <a:ln>
            <a:noFill/>
          </a:ln>
        </p:spPr>
      </p:pic>
      <p:sp>
        <p:nvSpPr>
          <p:cNvPr id="103" name="Google Shape;103;g8c9ccd3d6e_0_0"/>
          <p:cNvSpPr txBox="1"/>
          <p:nvPr>
            <p:ph type="ctrTitle"/>
          </p:nvPr>
        </p:nvSpPr>
        <p:spPr>
          <a:xfrm>
            <a:off x="-487573" y="640747"/>
            <a:ext cx="99822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6911"/>
              </a:buClr>
              <a:buSzPts val="1400"/>
              <a:buFont typeface="Bodoni"/>
              <a:buNone/>
            </a:pPr>
            <a:r>
              <a:rPr b="1" i="0" lang="en-US" sz="5940" u="none" cap="none" strike="noStrike">
                <a:solidFill>
                  <a:srgbClr val="FF6911"/>
                </a:solidFill>
                <a:latin typeface="Bodoni"/>
                <a:ea typeface="Bodoni"/>
                <a:cs typeface="Bodoni"/>
                <a:sym typeface="Bodoni"/>
              </a:rPr>
              <a:t>The Possible Selves Strategy</a:t>
            </a:r>
            <a:endParaRPr b="0" i="0" sz="3959" u="none" cap="none" strike="noStrike">
              <a:solidFill>
                <a:schemeClr val="dk1"/>
              </a:solidFill>
              <a:latin typeface="Book Antiqua"/>
              <a:ea typeface="Book Antiqua"/>
              <a:cs typeface="Book Antiqua"/>
              <a:sym typeface="Book Antiqua"/>
            </a:endParaRPr>
          </a:p>
        </p:txBody>
      </p:sp>
      <p:sp>
        <p:nvSpPr>
          <p:cNvPr id="104" name="Google Shape;104;g8c9ccd3d6e_0_0"/>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SzPts val="1400"/>
              <a:buNone/>
            </a:pPr>
            <a:r>
              <a:rPr b="0" i="0" lang="en-US" sz="1000" u="none" cap="none" strike="noStrike">
                <a:solidFill>
                  <a:srgbClr val="888888"/>
                </a:solidFill>
                <a:latin typeface="Century Gothic"/>
                <a:ea typeface="Century Gothic"/>
                <a:cs typeface="Century Gothic"/>
                <a:sym typeface="Century Gothic"/>
              </a:rPr>
              <a:t>© University of Kansas Center for Research on Learning - 2012</a:t>
            </a:r>
            <a:endParaRPr b="0" i="0" sz="1000" u="none" cap="none" strike="noStrike">
              <a:solidFill>
                <a:srgbClr val="888888"/>
              </a:solidFill>
              <a:latin typeface="Century Gothic"/>
              <a:ea typeface="Century Gothic"/>
              <a:cs typeface="Century Gothic"/>
              <a:sym typeface="Century Gothic"/>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8" name="Shape 258"/>
        <p:cNvGrpSpPr/>
        <p:nvPr/>
      </p:nvGrpSpPr>
      <p:grpSpPr>
        <a:xfrm>
          <a:off x="0" y="0"/>
          <a:ext cx="0" cy="0"/>
          <a:chOff x="0" y="0"/>
          <a:chExt cx="0" cy="0"/>
        </a:xfrm>
      </p:grpSpPr>
      <p:sp>
        <p:nvSpPr>
          <p:cNvPr id="259" name="Google Shape;259;g8c9ccd3d6e_0_145"/>
          <p:cNvSpPr txBox="1"/>
          <p:nvPr>
            <p:ph type="title"/>
          </p:nvPr>
        </p:nvSpPr>
        <p:spPr>
          <a:xfrm>
            <a:off x="628650" y="365126"/>
            <a:ext cx="7886700" cy="1325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400"/>
              <a:buNone/>
            </a:pPr>
            <a:r>
              <a:t/>
            </a:r>
            <a:endParaRPr/>
          </a:p>
        </p:txBody>
      </p:sp>
      <p:sp>
        <p:nvSpPr>
          <p:cNvPr id="260" name="Google Shape;260;g8c9ccd3d6e_0_145"/>
          <p:cNvSpPr txBox="1"/>
          <p:nvPr>
            <p:ph idx="1" type="body"/>
          </p:nvPr>
        </p:nvSpPr>
        <p:spPr>
          <a:xfrm>
            <a:off x="628650" y="1825625"/>
            <a:ext cx="3886200" cy="4351200"/>
          </a:xfrm>
          <a:prstGeom prst="rect">
            <a:avLst/>
          </a:prstGeom>
          <a:noFill/>
          <a:ln>
            <a:noFill/>
          </a:ln>
        </p:spPr>
        <p:txBody>
          <a:bodyPr anchorCtr="0" anchor="t" bIns="91425" lIns="91425" spcFirstLastPara="1" rIns="91425" wrap="square" tIns="91425">
            <a:noAutofit/>
          </a:bodyPr>
          <a:lstStyle/>
          <a:p>
            <a:pPr indent="-165100" lvl="0" marL="342900" rtl="0" algn="l">
              <a:lnSpc>
                <a:spcPct val="100000"/>
              </a:lnSpc>
              <a:spcBef>
                <a:spcPts val="560"/>
              </a:spcBef>
              <a:spcAft>
                <a:spcPts val="0"/>
              </a:spcAft>
              <a:buSzPts val="2800"/>
              <a:buNone/>
            </a:pPr>
            <a:r>
              <a:rPr lang="en-US" sz="1800"/>
              <a:t>As legend has it, long ago, a young Native American maiden was taught to weave a web, much like a spider does.</a:t>
            </a:r>
            <a:endParaRPr sz="1800"/>
          </a:p>
          <a:p>
            <a:pPr indent="-165100" lvl="0" marL="342900" rtl="0" algn="l">
              <a:lnSpc>
                <a:spcPct val="100000"/>
              </a:lnSpc>
              <a:spcBef>
                <a:spcPts val="560"/>
              </a:spcBef>
              <a:spcAft>
                <a:spcPts val="0"/>
              </a:spcAft>
              <a:buSzPts val="2800"/>
              <a:buNone/>
            </a:pPr>
            <a:r>
              <a:rPr lang="en-US" sz="1800"/>
              <a:t>Afterward, she wove a web into the form of a dream catcher.</a:t>
            </a:r>
            <a:endParaRPr sz="1800"/>
          </a:p>
          <a:p>
            <a:pPr indent="-165100" lvl="0" marL="342900" rtl="0" algn="l">
              <a:lnSpc>
                <a:spcPct val="100000"/>
              </a:lnSpc>
              <a:spcBef>
                <a:spcPts val="560"/>
              </a:spcBef>
              <a:spcAft>
                <a:spcPts val="0"/>
              </a:spcAft>
              <a:buSzPts val="2800"/>
              <a:buNone/>
            </a:pPr>
            <a:r>
              <a:rPr lang="en-US" sz="1800"/>
              <a:t>This dream catcher when hung in her lodge would catch all her dreams, good and bad.</a:t>
            </a:r>
            <a:endParaRPr sz="1800"/>
          </a:p>
          <a:p>
            <a:pPr indent="-165100" lvl="0" marL="342900" rtl="0" algn="l">
              <a:lnSpc>
                <a:spcPct val="100000"/>
              </a:lnSpc>
              <a:spcBef>
                <a:spcPts val="560"/>
              </a:spcBef>
              <a:spcAft>
                <a:spcPts val="0"/>
              </a:spcAft>
              <a:buSzPts val="2800"/>
              <a:buNone/>
            </a:pPr>
            <a:r>
              <a:rPr lang="en-US" sz="1800"/>
              <a:t>The bad dreams would be caught in the webbing, where they would be burned off by the morning light.</a:t>
            </a:r>
            <a:endParaRPr sz="1800"/>
          </a:p>
        </p:txBody>
      </p:sp>
      <p:sp>
        <p:nvSpPr>
          <p:cNvPr id="261" name="Google Shape;261;g8c9ccd3d6e_0_145"/>
          <p:cNvSpPr txBox="1"/>
          <p:nvPr>
            <p:ph idx="2" type="body"/>
          </p:nvPr>
        </p:nvSpPr>
        <p:spPr>
          <a:xfrm>
            <a:off x="4629150" y="1825625"/>
            <a:ext cx="3886200" cy="4351200"/>
          </a:xfrm>
          <a:prstGeom prst="rect">
            <a:avLst/>
          </a:prstGeom>
          <a:noFill/>
          <a:ln>
            <a:noFill/>
          </a:ln>
        </p:spPr>
        <p:txBody>
          <a:bodyPr anchorCtr="0" anchor="t" bIns="91425" lIns="91425" spcFirstLastPara="1" rIns="91425" wrap="square" tIns="91425">
            <a:noAutofit/>
          </a:bodyPr>
          <a:lstStyle/>
          <a:p>
            <a:pPr indent="-165100" lvl="0" marL="342900" rtl="0" algn="l">
              <a:lnSpc>
                <a:spcPct val="100000"/>
              </a:lnSpc>
              <a:spcBef>
                <a:spcPts val="560"/>
              </a:spcBef>
              <a:spcAft>
                <a:spcPts val="0"/>
              </a:spcAft>
              <a:buSzPts val="2800"/>
              <a:buNone/>
            </a:pPr>
            <a:r>
              <a:t/>
            </a:r>
            <a:endParaRPr/>
          </a:p>
        </p:txBody>
      </p:sp>
      <p:pic>
        <p:nvPicPr>
          <p:cNvPr id="262" name="Google Shape;262;g8c9ccd3d6e_0_145"/>
          <p:cNvPicPr preferRelativeResize="0"/>
          <p:nvPr/>
        </p:nvPicPr>
        <p:blipFill rotWithShape="1">
          <a:blip r:embed="rId3">
            <a:alphaModFix/>
          </a:blip>
          <a:srcRect b="0" l="0" r="0" t="0"/>
          <a:stretch/>
        </p:blipFill>
        <p:spPr>
          <a:xfrm>
            <a:off x="5419725" y="1692550"/>
            <a:ext cx="2495550" cy="1828800"/>
          </a:xfrm>
          <a:prstGeom prst="rect">
            <a:avLst/>
          </a:prstGeom>
          <a:noFill/>
          <a:ln>
            <a:noFill/>
          </a:ln>
        </p:spPr>
      </p:pic>
      <p:pic>
        <p:nvPicPr>
          <p:cNvPr id="263" name="Google Shape;263;g8c9ccd3d6e_0_145"/>
          <p:cNvPicPr preferRelativeResize="0"/>
          <p:nvPr/>
        </p:nvPicPr>
        <p:blipFill rotWithShape="1">
          <a:blip r:embed="rId4">
            <a:alphaModFix/>
          </a:blip>
          <a:srcRect b="0" l="0" r="0" t="0"/>
          <a:stretch/>
        </p:blipFill>
        <p:spPr>
          <a:xfrm>
            <a:off x="5815000" y="3605713"/>
            <a:ext cx="1704975" cy="26765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8" name="Shape 268"/>
        <p:cNvGrpSpPr/>
        <p:nvPr/>
      </p:nvGrpSpPr>
      <p:grpSpPr>
        <a:xfrm>
          <a:off x="0" y="0"/>
          <a:ext cx="0" cy="0"/>
          <a:chOff x="0" y="0"/>
          <a:chExt cx="0" cy="0"/>
        </a:xfrm>
      </p:grpSpPr>
      <p:sp>
        <p:nvSpPr>
          <p:cNvPr id="269" name="Google Shape;269;g8c9ccd3d6e_0_154"/>
          <p:cNvSpPr txBox="1"/>
          <p:nvPr>
            <p:ph type="title"/>
          </p:nvPr>
        </p:nvSpPr>
        <p:spPr>
          <a:xfrm>
            <a:off x="628650" y="365126"/>
            <a:ext cx="7886700" cy="1325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400"/>
              <a:buNone/>
            </a:pPr>
            <a:r>
              <a:t/>
            </a:r>
            <a:endParaRPr/>
          </a:p>
        </p:txBody>
      </p:sp>
      <p:sp>
        <p:nvSpPr>
          <p:cNvPr id="270" name="Google Shape;270;g8c9ccd3d6e_0_154"/>
          <p:cNvSpPr txBox="1"/>
          <p:nvPr>
            <p:ph idx="1" type="body"/>
          </p:nvPr>
        </p:nvSpPr>
        <p:spPr>
          <a:xfrm>
            <a:off x="628650" y="1825625"/>
            <a:ext cx="3886200" cy="4351200"/>
          </a:xfrm>
          <a:prstGeom prst="rect">
            <a:avLst/>
          </a:prstGeom>
          <a:noFill/>
          <a:ln>
            <a:noFill/>
          </a:ln>
        </p:spPr>
        <p:txBody>
          <a:bodyPr anchorCtr="0" anchor="t" bIns="91425" lIns="91425" spcFirstLastPara="1" rIns="91425" wrap="square" tIns="91425">
            <a:noAutofit/>
          </a:bodyPr>
          <a:lstStyle/>
          <a:p>
            <a:pPr indent="-165100" lvl="0" marL="342900" rtl="0" algn="l">
              <a:lnSpc>
                <a:spcPct val="100000"/>
              </a:lnSpc>
              <a:spcBef>
                <a:spcPts val="560"/>
              </a:spcBef>
              <a:spcAft>
                <a:spcPts val="0"/>
              </a:spcAft>
              <a:buSzPts val="2800"/>
              <a:buNone/>
            </a:pPr>
            <a:r>
              <a:rPr lang="en-US" sz="1800"/>
              <a:t>The good dreams would also be caught, but they would find their way to the center of the web and filter down into feathers attached to the web.  </a:t>
            </a:r>
            <a:endParaRPr sz="1800"/>
          </a:p>
          <a:p>
            <a:pPr indent="-165100" lvl="0" marL="342900" rtl="0" algn="l">
              <a:lnSpc>
                <a:spcPct val="100000"/>
              </a:lnSpc>
              <a:spcBef>
                <a:spcPts val="560"/>
              </a:spcBef>
              <a:spcAft>
                <a:spcPts val="0"/>
              </a:spcAft>
              <a:buSzPts val="2800"/>
              <a:buNone/>
            </a:pPr>
            <a:r>
              <a:rPr lang="en-US" sz="1800"/>
              <a:t>There they would be held only to return another night and be dreamed again.</a:t>
            </a:r>
            <a:endParaRPr sz="1800"/>
          </a:p>
          <a:p>
            <a:pPr indent="-165100" lvl="0" marL="342900" rtl="0" algn="l">
              <a:lnSpc>
                <a:spcPct val="100000"/>
              </a:lnSpc>
              <a:spcBef>
                <a:spcPts val="560"/>
              </a:spcBef>
              <a:spcAft>
                <a:spcPts val="0"/>
              </a:spcAft>
              <a:buSzPts val="2800"/>
              <a:buNone/>
            </a:pPr>
            <a:r>
              <a:rPr lang="en-US" sz="1800"/>
              <a:t>As these good dreams were repeated over and over, they became real.</a:t>
            </a:r>
            <a:endParaRPr sz="1800"/>
          </a:p>
        </p:txBody>
      </p:sp>
      <p:sp>
        <p:nvSpPr>
          <p:cNvPr id="271" name="Google Shape;271;g8c9ccd3d6e_0_154"/>
          <p:cNvSpPr txBox="1"/>
          <p:nvPr>
            <p:ph idx="2" type="body"/>
          </p:nvPr>
        </p:nvSpPr>
        <p:spPr>
          <a:xfrm>
            <a:off x="4629150" y="1825625"/>
            <a:ext cx="3886200" cy="4351200"/>
          </a:xfrm>
          <a:prstGeom prst="rect">
            <a:avLst/>
          </a:prstGeom>
          <a:noFill/>
          <a:ln>
            <a:noFill/>
          </a:ln>
        </p:spPr>
        <p:txBody>
          <a:bodyPr anchorCtr="0" anchor="t" bIns="91425" lIns="91425" spcFirstLastPara="1" rIns="91425" wrap="square" tIns="91425">
            <a:noAutofit/>
          </a:bodyPr>
          <a:lstStyle/>
          <a:p>
            <a:pPr indent="-165100" lvl="0" marL="342900" rtl="0" algn="l">
              <a:lnSpc>
                <a:spcPct val="100000"/>
              </a:lnSpc>
              <a:spcBef>
                <a:spcPts val="560"/>
              </a:spcBef>
              <a:spcAft>
                <a:spcPts val="0"/>
              </a:spcAft>
              <a:buSzPts val="2800"/>
              <a:buNone/>
            </a:pPr>
            <a:r>
              <a:t/>
            </a:r>
            <a:endParaRPr/>
          </a:p>
        </p:txBody>
      </p:sp>
      <p:pic>
        <p:nvPicPr>
          <p:cNvPr id="272" name="Google Shape;272;g8c9ccd3d6e_0_154"/>
          <p:cNvPicPr preferRelativeResize="0"/>
          <p:nvPr/>
        </p:nvPicPr>
        <p:blipFill rotWithShape="1">
          <a:blip r:embed="rId3">
            <a:alphaModFix/>
          </a:blip>
          <a:srcRect b="0" l="0" r="0" t="0"/>
          <a:stretch/>
        </p:blipFill>
        <p:spPr>
          <a:xfrm>
            <a:off x="5434000" y="2617700"/>
            <a:ext cx="2466975" cy="18478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7" name="Shape 277"/>
        <p:cNvGrpSpPr/>
        <p:nvPr/>
      </p:nvGrpSpPr>
      <p:grpSpPr>
        <a:xfrm>
          <a:off x="0" y="0"/>
          <a:ext cx="0" cy="0"/>
          <a:chOff x="0" y="0"/>
          <a:chExt cx="0" cy="0"/>
        </a:xfrm>
      </p:grpSpPr>
      <p:sp>
        <p:nvSpPr>
          <p:cNvPr id="278" name="Google Shape;278;g8c9ccd3d6e_0_162"/>
          <p:cNvSpPr txBox="1"/>
          <p:nvPr>
            <p:ph type="title"/>
          </p:nvPr>
        </p:nvSpPr>
        <p:spPr>
          <a:xfrm>
            <a:off x="628650" y="365126"/>
            <a:ext cx="7886700" cy="1325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400"/>
              <a:buNone/>
            </a:pPr>
            <a:r>
              <a:t/>
            </a:r>
            <a:endParaRPr/>
          </a:p>
        </p:txBody>
      </p:sp>
      <p:sp>
        <p:nvSpPr>
          <p:cNvPr id="279" name="Google Shape;279;g8c9ccd3d6e_0_162"/>
          <p:cNvSpPr txBox="1"/>
          <p:nvPr>
            <p:ph idx="1" type="body"/>
          </p:nvPr>
        </p:nvSpPr>
        <p:spPr>
          <a:xfrm>
            <a:off x="628650" y="1825625"/>
            <a:ext cx="7886700" cy="4351200"/>
          </a:xfrm>
          <a:prstGeom prst="rect">
            <a:avLst/>
          </a:prstGeom>
          <a:noFill/>
          <a:ln>
            <a:noFill/>
          </a:ln>
        </p:spPr>
        <p:txBody>
          <a:bodyPr anchorCtr="0" anchor="t" bIns="91425" lIns="91425" spcFirstLastPara="1" rIns="91425" wrap="square" tIns="91425">
            <a:noAutofit/>
          </a:bodyPr>
          <a:lstStyle/>
          <a:p>
            <a:pPr indent="-139700" lvl="0" marL="342900" rtl="0" algn="ctr">
              <a:lnSpc>
                <a:spcPct val="100000"/>
              </a:lnSpc>
              <a:spcBef>
                <a:spcPts val="640"/>
              </a:spcBef>
              <a:spcAft>
                <a:spcPts val="0"/>
              </a:spcAft>
              <a:buSzPts val="3200"/>
              <a:buNone/>
            </a:pPr>
            <a:r>
              <a:rPr lang="en-US" sz="9600"/>
              <a:t>Unit Organizer</a:t>
            </a:r>
            <a:endParaRPr sz="96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4" name="Shape 284"/>
        <p:cNvGrpSpPr/>
        <p:nvPr/>
      </p:nvGrpSpPr>
      <p:grpSpPr>
        <a:xfrm>
          <a:off x="0" y="0"/>
          <a:ext cx="0" cy="0"/>
          <a:chOff x="0" y="0"/>
          <a:chExt cx="0" cy="0"/>
        </a:xfrm>
      </p:grpSpPr>
      <p:sp>
        <p:nvSpPr>
          <p:cNvPr id="285" name="Google Shape;285;g8c9ccd3d6e_0_168"/>
          <p:cNvSpPr txBox="1"/>
          <p:nvPr>
            <p:ph type="title"/>
          </p:nvPr>
        </p:nvSpPr>
        <p:spPr>
          <a:xfrm>
            <a:off x="628650" y="365126"/>
            <a:ext cx="7886700" cy="1325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400"/>
              <a:buNone/>
            </a:pPr>
            <a:r>
              <a:t/>
            </a:r>
            <a:endParaRPr/>
          </a:p>
        </p:txBody>
      </p:sp>
      <p:sp>
        <p:nvSpPr>
          <p:cNvPr id="286" name="Google Shape;286;g8c9ccd3d6e_0_168"/>
          <p:cNvSpPr txBox="1"/>
          <p:nvPr>
            <p:ph idx="1" type="body"/>
          </p:nvPr>
        </p:nvSpPr>
        <p:spPr>
          <a:xfrm>
            <a:off x="628650" y="1825625"/>
            <a:ext cx="7886700" cy="4351200"/>
          </a:xfrm>
          <a:prstGeom prst="rect">
            <a:avLst/>
          </a:prstGeom>
          <a:noFill/>
          <a:ln>
            <a:noFill/>
          </a:ln>
        </p:spPr>
        <p:txBody>
          <a:bodyPr anchorCtr="0" anchor="t" bIns="91425" lIns="91425" spcFirstLastPara="1" rIns="91425" wrap="square" tIns="91425">
            <a:noAutofit/>
          </a:bodyPr>
          <a:lstStyle/>
          <a:p>
            <a:pPr indent="-139700" lvl="0" marL="342900" rtl="0" algn="l">
              <a:lnSpc>
                <a:spcPct val="100000"/>
              </a:lnSpc>
              <a:spcBef>
                <a:spcPts val="640"/>
              </a:spcBef>
              <a:spcAft>
                <a:spcPts val="0"/>
              </a:spcAft>
              <a:buSzPts val="3200"/>
              <a:buNone/>
            </a:pPr>
            <a:r>
              <a:t/>
            </a:r>
            <a:endParaRPr/>
          </a:p>
        </p:txBody>
      </p:sp>
      <p:sp>
        <p:nvSpPr>
          <p:cNvPr id="287" name="Google Shape;287;g8c9ccd3d6e_0_168"/>
          <p:cNvSpPr txBox="1"/>
          <p:nvPr/>
        </p:nvSpPr>
        <p:spPr>
          <a:xfrm>
            <a:off x="2207175" y="2477450"/>
            <a:ext cx="6486300" cy="756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88" name="Google Shape;288;g8c9ccd3d6e_0_168"/>
          <p:cNvPicPr preferRelativeResize="0"/>
          <p:nvPr/>
        </p:nvPicPr>
        <p:blipFill rotWithShape="1">
          <a:blip r:embed="rId3">
            <a:alphaModFix/>
          </a:blip>
          <a:srcRect b="0" l="0" r="0" t="0"/>
          <a:stretch/>
        </p:blipFill>
        <p:spPr>
          <a:xfrm>
            <a:off x="518000" y="274650"/>
            <a:ext cx="8229600" cy="57387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3" name="Shape 293"/>
        <p:cNvGrpSpPr/>
        <p:nvPr/>
      </p:nvGrpSpPr>
      <p:grpSpPr>
        <a:xfrm>
          <a:off x="0" y="0"/>
          <a:ext cx="0" cy="0"/>
          <a:chOff x="0" y="0"/>
          <a:chExt cx="0" cy="0"/>
        </a:xfrm>
      </p:grpSpPr>
      <p:sp>
        <p:nvSpPr>
          <p:cNvPr id="294" name="Google Shape;294;g8c9ccd3d6e_0_176"/>
          <p:cNvSpPr txBox="1"/>
          <p:nvPr>
            <p:ph type="title"/>
          </p:nvPr>
        </p:nvSpPr>
        <p:spPr>
          <a:xfrm>
            <a:off x="628650" y="365126"/>
            <a:ext cx="7886700" cy="1325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400"/>
              <a:buNone/>
            </a:pPr>
            <a:r>
              <a:rPr lang="en-US"/>
              <a:t>Dreams</a:t>
            </a:r>
            <a:endParaRPr/>
          </a:p>
        </p:txBody>
      </p:sp>
      <p:sp>
        <p:nvSpPr>
          <p:cNvPr id="295" name="Google Shape;295;g8c9ccd3d6e_0_176"/>
          <p:cNvSpPr txBox="1"/>
          <p:nvPr>
            <p:ph idx="1" type="body"/>
          </p:nvPr>
        </p:nvSpPr>
        <p:spPr>
          <a:xfrm>
            <a:off x="628650" y="1825625"/>
            <a:ext cx="3886200" cy="4351200"/>
          </a:xfrm>
          <a:prstGeom prst="rect">
            <a:avLst/>
          </a:prstGeom>
          <a:noFill/>
          <a:ln>
            <a:noFill/>
          </a:ln>
        </p:spPr>
        <p:txBody>
          <a:bodyPr anchorCtr="0" anchor="t" bIns="91425" lIns="91425" spcFirstLastPara="1" rIns="91425" wrap="square" tIns="91425">
            <a:noAutofit/>
          </a:bodyPr>
          <a:lstStyle/>
          <a:p>
            <a:pPr indent="-165100" lvl="0" marL="342900" rtl="0" algn="ctr">
              <a:lnSpc>
                <a:spcPct val="100000"/>
              </a:lnSpc>
              <a:spcBef>
                <a:spcPts val="560"/>
              </a:spcBef>
              <a:spcAft>
                <a:spcPts val="0"/>
              </a:spcAft>
              <a:buSzPts val="2800"/>
              <a:buNone/>
            </a:pPr>
            <a:r>
              <a:rPr lang="en-US"/>
              <a:t>Hold fast to Dreams</a:t>
            </a:r>
            <a:endParaRPr/>
          </a:p>
          <a:p>
            <a:pPr indent="-165100" lvl="0" marL="342900" rtl="0" algn="ctr">
              <a:lnSpc>
                <a:spcPct val="100000"/>
              </a:lnSpc>
              <a:spcBef>
                <a:spcPts val="560"/>
              </a:spcBef>
              <a:spcAft>
                <a:spcPts val="0"/>
              </a:spcAft>
              <a:buSzPts val="2800"/>
              <a:buNone/>
            </a:pPr>
            <a:r>
              <a:rPr lang="en-US"/>
              <a:t>For if Dreams die</a:t>
            </a:r>
            <a:endParaRPr/>
          </a:p>
          <a:p>
            <a:pPr indent="-165100" lvl="0" marL="342900" rtl="0" algn="ctr">
              <a:lnSpc>
                <a:spcPct val="100000"/>
              </a:lnSpc>
              <a:spcBef>
                <a:spcPts val="560"/>
              </a:spcBef>
              <a:spcAft>
                <a:spcPts val="0"/>
              </a:spcAft>
              <a:buSzPts val="2800"/>
              <a:buNone/>
            </a:pPr>
            <a:r>
              <a:rPr lang="en-US"/>
              <a:t>Life is but a broken-</a:t>
            </a:r>
            <a:endParaRPr/>
          </a:p>
          <a:p>
            <a:pPr indent="-165100" lvl="0" marL="342900" rtl="0" algn="ctr">
              <a:lnSpc>
                <a:spcPct val="100000"/>
              </a:lnSpc>
              <a:spcBef>
                <a:spcPts val="560"/>
              </a:spcBef>
              <a:spcAft>
                <a:spcPts val="0"/>
              </a:spcAft>
              <a:buSzPts val="2800"/>
              <a:buNone/>
            </a:pPr>
            <a:r>
              <a:rPr lang="en-US"/>
              <a:t>winged bird</a:t>
            </a:r>
            <a:endParaRPr/>
          </a:p>
          <a:p>
            <a:pPr indent="-165100" lvl="0" marL="342900" rtl="0" algn="ctr">
              <a:lnSpc>
                <a:spcPct val="100000"/>
              </a:lnSpc>
              <a:spcBef>
                <a:spcPts val="560"/>
              </a:spcBef>
              <a:spcAft>
                <a:spcPts val="0"/>
              </a:spcAft>
              <a:buSzPts val="2800"/>
              <a:buNone/>
            </a:pPr>
            <a:r>
              <a:rPr lang="en-US"/>
              <a:t>That cannot fly</a:t>
            </a:r>
            <a:endParaRPr/>
          </a:p>
          <a:p>
            <a:pPr indent="-165100" lvl="0" marL="342900" rtl="0" algn="ctr">
              <a:lnSpc>
                <a:spcPct val="100000"/>
              </a:lnSpc>
              <a:spcBef>
                <a:spcPts val="560"/>
              </a:spcBef>
              <a:spcAft>
                <a:spcPts val="0"/>
              </a:spcAft>
              <a:buSzPts val="2800"/>
              <a:buNone/>
            </a:pPr>
            <a:r>
              <a:t/>
            </a:r>
            <a:endParaRPr/>
          </a:p>
          <a:p>
            <a:pPr indent="-165100" lvl="0" marL="342900" rtl="0" algn="ctr">
              <a:lnSpc>
                <a:spcPct val="100000"/>
              </a:lnSpc>
              <a:spcBef>
                <a:spcPts val="560"/>
              </a:spcBef>
              <a:spcAft>
                <a:spcPts val="0"/>
              </a:spcAft>
              <a:buSzPts val="2800"/>
              <a:buNone/>
            </a:pPr>
            <a:r>
              <a:rPr lang="en-US"/>
              <a:t>-Langston Hughes</a:t>
            </a:r>
            <a:endParaRPr/>
          </a:p>
        </p:txBody>
      </p:sp>
      <p:sp>
        <p:nvSpPr>
          <p:cNvPr id="296" name="Google Shape;296;g8c9ccd3d6e_0_176"/>
          <p:cNvSpPr txBox="1"/>
          <p:nvPr>
            <p:ph idx="2" type="body"/>
          </p:nvPr>
        </p:nvSpPr>
        <p:spPr>
          <a:xfrm>
            <a:off x="4629150" y="1825625"/>
            <a:ext cx="3886200" cy="4351200"/>
          </a:xfrm>
          <a:prstGeom prst="rect">
            <a:avLst/>
          </a:prstGeom>
          <a:noFill/>
          <a:ln>
            <a:noFill/>
          </a:ln>
        </p:spPr>
        <p:txBody>
          <a:bodyPr anchorCtr="0" anchor="t" bIns="91425" lIns="91425" spcFirstLastPara="1" rIns="91425" wrap="square" tIns="91425">
            <a:noAutofit/>
          </a:bodyPr>
          <a:lstStyle/>
          <a:p>
            <a:pPr indent="-165100" lvl="0" marL="342900" rtl="0" algn="l">
              <a:lnSpc>
                <a:spcPct val="100000"/>
              </a:lnSpc>
              <a:spcBef>
                <a:spcPts val="560"/>
              </a:spcBef>
              <a:spcAft>
                <a:spcPts val="0"/>
              </a:spcAft>
              <a:buSzPts val="2800"/>
              <a:buNone/>
            </a:pPr>
            <a:r>
              <a:t/>
            </a:r>
            <a:endParaRPr/>
          </a:p>
        </p:txBody>
      </p:sp>
      <p:pic>
        <p:nvPicPr>
          <p:cNvPr id="297" name="Google Shape;297;g8c9ccd3d6e_0_176"/>
          <p:cNvPicPr preferRelativeResize="0"/>
          <p:nvPr/>
        </p:nvPicPr>
        <p:blipFill rotWithShape="1">
          <a:blip r:embed="rId3">
            <a:alphaModFix/>
          </a:blip>
          <a:srcRect b="0" l="0" r="0" t="0"/>
          <a:stretch/>
        </p:blipFill>
        <p:spPr>
          <a:xfrm>
            <a:off x="4577575" y="2072049"/>
            <a:ext cx="4179850" cy="28040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2" name="Shape 302"/>
        <p:cNvGrpSpPr/>
        <p:nvPr/>
      </p:nvGrpSpPr>
      <p:grpSpPr>
        <a:xfrm>
          <a:off x="0" y="0"/>
          <a:ext cx="0" cy="0"/>
          <a:chOff x="0" y="0"/>
          <a:chExt cx="0" cy="0"/>
        </a:xfrm>
      </p:grpSpPr>
      <p:sp>
        <p:nvSpPr>
          <p:cNvPr id="303" name="Google Shape;303;g8c9ccd3d6e_0_184"/>
          <p:cNvSpPr txBox="1"/>
          <p:nvPr>
            <p:ph type="title"/>
          </p:nvPr>
        </p:nvSpPr>
        <p:spPr>
          <a:xfrm>
            <a:off x="628650" y="365126"/>
            <a:ext cx="7886700" cy="1325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400"/>
              <a:buNone/>
            </a:pPr>
            <a:r>
              <a:t/>
            </a:r>
            <a:endParaRPr/>
          </a:p>
        </p:txBody>
      </p:sp>
      <p:sp>
        <p:nvSpPr>
          <p:cNvPr id="304" name="Google Shape;304;g8c9ccd3d6e_0_184"/>
          <p:cNvSpPr txBox="1"/>
          <p:nvPr>
            <p:ph idx="1" type="body"/>
          </p:nvPr>
        </p:nvSpPr>
        <p:spPr>
          <a:xfrm>
            <a:off x="628650" y="1825625"/>
            <a:ext cx="7886700" cy="4351200"/>
          </a:xfrm>
          <a:prstGeom prst="rect">
            <a:avLst/>
          </a:prstGeom>
          <a:noFill/>
          <a:ln>
            <a:noFill/>
          </a:ln>
        </p:spPr>
        <p:txBody>
          <a:bodyPr anchorCtr="0" anchor="t" bIns="91425" lIns="91425" spcFirstLastPara="1" rIns="91425" wrap="square" tIns="91425">
            <a:noAutofit/>
          </a:bodyPr>
          <a:lstStyle/>
          <a:p>
            <a:pPr indent="-139700" lvl="0" marL="342900" rtl="0" algn="ctr">
              <a:lnSpc>
                <a:spcPct val="100000"/>
              </a:lnSpc>
              <a:spcBef>
                <a:spcPts val="640"/>
              </a:spcBef>
              <a:spcAft>
                <a:spcPts val="0"/>
              </a:spcAft>
              <a:buSzPts val="3200"/>
              <a:buNone/>
            </a:pPr>
            <a:r>
              <a:rPr lang="en-US" sz="9600">
                <a:solidFill>
                  <a:srgbClr val="38761D"/>
                </a:solidFill>
                <a:latin typeface="Architects Daughter"/>
                <a:ea typeface="Architects Daughter"/>
                <a:cs typeface="Architects Daughter"/>
                <a:sym typeface="Architects Daughter"/>
              </a:rPr>
              <a:t>Guided Reading </a:t>
            </a:r>
            <a:endParaRPr sz="9600">
              <a:solidFill>
                <a:srgbClr val="38761D"/>
              </a:solidFill>
              <a:latin typeface="Architects Daughter"/>
              <a:ea typeface="Architects Daughter"/>
              <a:cs typeface="Architects Daughter"/>
              <a:sym typeface="Architects Daughte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9" name="Shape 309"/>
        <p:cNvGrpSpPr/>
        <p:nvPr/>
      </p:nvGrpSpPr>
      <p:grpSpPr>
        <a:xfrm>
          <a:off x="0" y="0"/>
          <a:ext cx="0" cy="0"/>
          <a:chOff x="0" y="0"/>
          <a:chExt cx="0" cy="0"/>
        </a:xfrm>
      </p:grpSpPr>
      <p:sp>
        <p:nvSpPr>
          <p:cNvPr id="310" name="Google Shape;310;g8c9ccd3d6e_0_190"/>
          <p:cNvSpPr txBox="1"/>
          <p:nvPr>
            <p:ph type="title"/>
          </p:nvPr>
        </p:nvSpPr>
        <p:spPr>
          <a:xfrm>
            <a:off x="628650" y="365126"/>
            <a:ext cx="7886700" cy="1325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400"/>
              <a:buNone/>
            </a:pPr>
            <a:r>
              <a:t/>
            </a:r>
            <a:endParaRPr/>
          </a:p>
        </p:txBody>
      </p:sp>
      <p:sp>
        <p:nvSpPr>
          <p:cNvPr id="311" name="Google Shape;311;g8c9ccd3d6e_0_190"/>
          <p:cNvSpPr txBox="1"/>
          <p:nvPr>
            <p:ph idx="1" type="body"/>
          </p:nvPr>
        </p:nvSpPr>
        <p:spPr>
          <a:xfrm>
            <a:off x="628650" y="1825625"/>
            <a:ext cx="7886700" cy="4351200"/>
          </a:xfrm>
          <a:prstGeom prst="rect">
            <a:avLst/>
          </a:prstGeom>
          <a:noFill/>
          <a:ln>
            <a:noFill/>
          </a:ln>
        </p:spPr>
        <p:txBody>
          <a:bodyPr anchorCtr="0" anchor="t" bIns="91425" lIns="91425" spcFirstLastPara="1" rIns="91425" wrap="square" tIns="91425">
            <a:noAutofit/>
          </a:bodyPr>
          <a:lstStyle/>
          <a:p>
            <a:pPr indent="-139700" lvl="0" marL="342900" rtl="0" algn="ctr">
              <a:lnSpc>
                <a:spcPct val="100000"/>
              </a:lnSpc>
              <a:spcBef>
                <a:spcPts val="640"/>
              </a:spcBef>
              <a:spcAft>
                <a:spcPts val="0"/>
              </a:spcAft>
              <a:buSzPts val="3200"/>
              <a:buNone/>
            </a:pPr>
            <a:r>
              <a:rPr lang="en-US" sz="17000">
                <a:solidFill>
                  <a:srgbClr val="38761D"/>
                </a:solidFill>
                <a:latin typeface="Architects Daughter"/>
                <a:ea typeface="Architects Daughter"/>
                <a:cs typeface="Architects Daughter"/>
                <a:sym typeface="Architects Daughter"/>
              </a:rPr>
              <a:t>Day 2</a:t>
            </a:r>
            <a:endParaRPr sz="17000">
              <a:solidFill>
                <a:srgbClr val="38761D"/>
              </a:solidFill>
              <a:latin typeface="Architects Daughter"/>
              <a:ea typeface="Architects Daughter"/>
              <a:cs typeface="Architects Daughter"/>
              <a:sym typeface="Architects Daughte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6" name="Shape 316"/>
        <p:cNvGrpSpPr/>
        <p:nvPr/>
      </p:nvGrpSpPr>
      <p:grpSpPr>
        <a:xfrm>
          <a:off x="0" y="0"/>
          <a:ext cx="0" cy="0"/>
          <a:chOff x="0" y="0"/>
          <a:chExt cx="0" cy="0"/>
        </a:xfrm>
      </p:grpSpPr>
      <p:sp>
        <p:nvSpPr>
          <p:cNvPr id="317" name="Google Shape;317;g8c9ccd3d6e_0_196"/>
          <p:cNvSpPr txBox="1"/>
          <p:nvPr>
            <p:ph type="title"/>
          </p:nvPr>
        </p:nvSpPr>
        <p:spPr>
          <a:xfrm>
            <a:off x="629841" y="457200"/>
            <a:ext cx="2949300" cy="16002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1400"/>
              <a:buNone/>
            </a:pPr>
            <a:r>
              <a:t/>
            </a:r>
            <a:endParaRPr sz="3600"/>
          </a:p>
        </p:txBody>
      </p:sp>
      <p:sp>
        <p:nvSpPr>
          <p:cNvPr id="318" name="Google Shape;318;g8c9ccd3d6e_0_196"/>
          <p:cNvSpPr txBox="1"/>
          <p:nvPr>
            <p:ph idx="1" type="body"/>
          </p:nvPr>
        </p:nvSpPr>
        <p:spPr>
          <a:xfrm>
            <a:off x="3887391" y="987426"/>
            <a:ext cx="4629300" cy="4873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640"/>
              </a:spcBef>
              <a:spcAft>
                <a:spcPts val="0"/>
              </a:spcAft>
              <a:buSzPts val="3200"/>
              <a:buNone/>
            </a:pPr>
            <a:r>
              <a:rPr lang="en-US" sz="6000">
                <a:solidFill>
                  <a:srgbClr val="3C78D8"/>
                </a:solidFill>
              </a:rPr>
              <a:t>Make memory maps for the prefixes “un” and “dis”</a:t>
            </a:r>
            <a:endParaRPr sz="6000">
              <a:solidFill>
                <a:srgbClr val="3C78D8"/>
              </a:solidFill>
            </a:endParaRPr>
          </a:p>
        </p:txBody>
      </p:sp>
      <p:sp>
        <p:nvSpPr>
          <p:cNvPr id="319" name="Google Shape;319;g8c9ccd3d6e_0_196"/>
          <p:cNvSpPr txBox="1"/>
          <p:nvPr>
            <p:ph idx="2" type="body"/>
          </p:nvPr>
        </p:nvSpPr>
        <p:spPr>
          <a:xfrm>
            <a:off x="629841" y="2057400"/>
            <a:ext cx="2949300" cy="3811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200"/>
              <a:buNone/>
            </a:pPr>
            <a:r>
              <a:rPr b="1" lang="en-US" sz="5000">
                <a:solidFill>
                  <a:srgbClr val="38761D"/>
                </a:solidFill>
                <a:latin typeface="Architects Daughter"/>
                <a:ea typeface="Architects Daughter"/>
                <a:cs typeface="Architects Daughter"/>
                <a:sym typeface="Architects Daughter"/>
              </a:rPr>
              <a:t>Start-Up Activity</a:t>
            </a:r>
            <a:endParaRPr sz="5000">
              <a:solidFill>
                <a:srgbClr val="38761D"/>
              </a:solidFill>
              <a:latin typeface="Architects Daughter"/>
              <a:ea typeface="Architects Daughter"/>
              <a:cs typeface="Architects Daughter"/>
              <a:sym typeface="Architects Daughte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4" name="Shape 324"/>
        <p:cNvGrpSpPr/>
        <p:nvPr/>
      </p:nvGrpSpPr>
      <p:grpSpPr>
        <a:xfrm>
          <a:off x="0" y="0"/>
          <a:ext cx="0" cy="0"/>
          <a:chOff x="0" y="0"/>
          <a:chExt cx="0" cy="0"/>
        </a:xfrm>
      </p:grpSpPr>
      <p:sp>
        <p:nvSpPr>
          <p:cNvPr id="325" name="Google Shape;325;g8c9ccd3d6e_0_203"/>
          <p:cNvSpPr txBox="1"/>
          <p:nvPr>
            <p:ph type="title"/>
          </p:nvPr>
        </p:nvSpPr>
        <p:spPr>
          <a:xfrm>
            <a:off x="628650" y="365126"/>
            <a:ext cx="7886700" cy="1325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400"/>
              <a:buNone/>
            </a:pPr>
            <a:r>
              <a:rPr lang="en-US"/>
              <a:t>Questionnaire Vocabulary</a:t>
            </a:r>
            <a:endParaRPr/>
          </a:p>
        </p:txBody>
      </p:sp>
      <p:sp>
        <p:nvSpPr>
          <p:cNvPr id="326" name="Google Shape;326;g8c9ccd3d6e_0_203"/>
          <p:cNvSpPr txBox="1"/>
          <p:nvPr>
            <p:ph idx="1" type="body"/>
          </p:nvPr>
        </p:nvSpPr>
        <p:spPr>
          <a:xfrm>
            <a:off x="628650" y="1825625"/>
            <a:ext cx="3886200" cy="4351200"/>
          </a:xfrm>
          <a:prstGeom prst="rect">
            <a:avLst/>
          </a:prstGeom>
          <a:noFill/>
          <a:ln>
            <a:noFill/>
          </a:ln>
        </p:spPr>
        <p:txBody>
          <a:bodyPr anchorCtr="0" anchor="t" bIns="91425" lIns="91425" spcFirstLastPara="1" rIns="91425" wrap="square" tIns="91425">
            <a:noAutofit/>
          </a:bodyPr>
          <a:lstStyle/>
          <a:p>
            <a:pPr indent="-165100" lvl="0" marL="342900" rtl="0" algn="l">
              <a:lnSpc>
                <a:spcPct val="100000"/>
              </a:lnSpc>
              <a:spcBef>
                <a:spcPts val="560"/>
              </a:spcBef>
              <a:spcAft>
                <a:spcPts val="0"/>
              </a:spcAft>
              <a:buSzPts val="2800"/>
              <a:buNone/>
            </a:pPr>
            <a:r>
              <a:t/>
            </a:r>
            <a:endParaRPr/>
          </a:p>
          <a:p>
            <a:pPr indent="-165100" lvl="0" marL="342900" rtl="0" algn="l">
              <a:lnSpc>
                <a:spcPct val="100000"/>
              </a:lnSpc>
              <a:spcBef>
                <a:spcPts val="560"/>
              </a:spcBef>
              <a:spcAft>
                <a:spcPts val="0"/>
              </a:spcAft>
              <a:buSzPts val="2800"/>
              <a:buNone/>
            </a:pPr>
            <a:r>
              <a:rPr lang="en-US" sz="5100"/>
              <a:t>Individual Strengths</a:t>
            </a:r>
            <a:endParaRPr sz="5100"/>
          </a:p>
          <a:p>
            <a:pPr indent="-552450" lvl="0" marL="457200" rtl="0" algn="l">
              <a:lnSpc>
                <a:spcPct val="100000"/>
              </a:lnSpc>
              <a:spcBef>
                <a:spcPts val="560"/>
              </a:spcBef>
              <a:spcAft>
                <a:spcPts val="0"/>
              </a:spcAft>
              <a:buSzPts val="5100"/>
              <a:buChar char="•"/>
            </a:pPr>
            <a:r>
              <a:rPr lang="en-US" sz="5100"/>
              <a:t>Learner</a:t>
            </a:r>
            <a:endParaRPr sz="5100"/>
          </a:p>
          <a:p>
            <a:pPr indent="-552450" lvl="0" marL="457200" rtl="0" algn="l">
              <a:lnSpc>
                <a:spcPct val="100000"/>
              </a:lnSpc>
              <a:spcBef>
                <a:spcPts val="0"/>
              </a:spcBef>
              <a:spcAft>
                <a:spcPts val="0"/>
              </a:spcAft>
              <a:buSzPts val="5100"/>
              <a:buChar char="•"/>
            </a:pPr>
            <a:r>
              <a:rPr lang="en-US" sz="5100"/>
              <a:t>Person</a:t>
            </a:r>
            <a:endParaRPr sz="5100"/>
          </a:p>
          <a:p>
            <a:pPr indent="-165100" lvl="0" marL="342900" rtl="0" algn="l">
              <a:lnSpc>
                <a:spcPct val="100000"/>
              </a:lnSpc>
              <a:spcBef>
                <a:spcPts val="560"/>
              </a:spcBef>
              <a:spcAft>
                <a:spcPts val="0"/>
              </a:spcAft>
              <a:buSzPts val="2800"/>
              <a:buNone/>
            </a:pPr>
            <a:r>
              <a:t/>
            </a:r>
            <a:endParaRPr/>
          </a:p>
        </p:txBody>
      </p:sp>
      <p:sp>
        <p:nvSpPr>
          <p:cNvPr id="327" name="Google Shape;327;g8c9ccd3d6e_0_203"/>
          <p:cNvSpPr txBox="1"/>
          <p:nvPr>
            <p:ph idx="2" type="body"/>
          </p:nvPr>
        </p:nvSpPr>
        <p:spPr>
          <a:xfrm>
            <a:off x="4629150" y="1825625"/>
            <a:ext cx="3886200" cy="4351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560"/>
              </a:spcBef>
              <a:spcAft>
                <a:spcPts val="0"/>
              </a:spcAft>
              <a:buSzPts val="2800"/>
              <a:buNone/>
            </a:pPr>
            <a:r>
              <a:t/>
            </a:r>
            <a:endParaRPr b="1" sz="6000">
              <a:solidFill>
                <a:srgbClr val="38761D"/>
              </a:solidFill>
              <a:latin typeface="Architects Daughter"/>
              <a:ea typeface="Architects Daughter"/>
              <a:cs typeface="Architects Daughter"/>
              <a:sym typeface="Architects Daughter"/>
            </a:endParaRPr>
          </a:p>
          <a:p>
            <a:pPr indent="0" lvl="0" marL="0" rtl="0" algn="ctr">
              <a:lnSpc>
                <a:spcPct val="100000"/>
              </a:lnSpc>
              <a:spcBef>
                <a:spcPts val="560"/>
              </a:spcBef>
              <a:spcAft>
                <a:spcPts val="0"/>
              </a:spcAft>
              <a:buSzPts val="2800"/>
              <a:buNone/>
            </a:pPr>
            <a:r>
              <a:rPr b="1" lang="en-US" sz="6000">
                <a:solidFill>
                  <a:srgbClr val="38761D"/>
                </a:solidFill>
                <a:latin typeface="Architects Daughter"/>
                <a:ea typeface="Architects Daughter"/>
                <a:cs typeface="Architects Daughter"/>
                <a:sym typeface="Architects Daughter"/>
              </a:rPr>
              <a:t>Individual Strengths</a:t>
            </a:r>
            <a:endParaRPr b="1" sz="6000">
              <a:solidFill>
                <a:srgbClr val="38761D"/>
              </a:solidFill>
              <a:latin typeface="Architects Daughter"/>
              <a:ea typeface="Architects Daughter"/>
              <a:cs typeface="Architects Daughter"/>
              <a:sym typeface="Architects Daughte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6"/>
                                        </p:tgtEl>
                                        <p:attrNameLst>
                                          <p:attrName>style.visibility</p:attrName>
                                        </p:attrNameLst>
                                      </p:cBhvr>
                                      <p:to>
                                        <p:strVal val="visible"/>
                                      </p:to>
                                    </p:set>
                                    <p:animEffect filter="fade" transition="in">
                                      <p:cBhvr>
                                        <p:cTn dur="1000"/>
                                        <p:tgtEl>
                                          <p:spTgt spid="3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6"/>
                                        </p:tgtEl>
                                        <p:attrNameLst>
                                          <p:attrName>style.visibility</p:attrName>
                                        </p:attrNameLst>
                                      </p:cBhvr>
                                      <p:to>
                                        <p:strVal val="visible"/>
                                      </p:to>
                                    </p:set>
                                    <p:animEffect filter="fade" transition="in">
                                      <p:cBhvr>
                                        <p:cTn dur="1000"/>
                                        <p:tgtEl>
                                          <p:spTgt spid="3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6"/>
                                        </p:tgtEl>
                                        <p:attrNameLst>
                                          <p:attrName>style.visibility</p:attrName>
                                        </p:attrNameLst>
                                      </p:cBhvr>
                                      <p:to>
                                        <p:strVal val="visible"/>
                                      </p:to>
                                    </p:set>
                                    <p:animEffect filter="fade" transition="in">
                                      <p:cBhvr>
                                        <p:cTn dur="1000"/>
                                        <p:tgtEl>
                                          <p:spTgt spid="3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6"/>
                                        </p:tgtEl>
                                        <p:attrNameLst>
                                          <p:attrName>style.visibility</p:attrName>
                                        </p:attrNameLst>
                                      </p:cBhvr>
                                      <p:to>
                                        <p:strVal val="visible"/>
                                      </p:to>
                                    </p:set>
                                    <p:animEffect filter="fade" transition="in">
                                      <p:cBhvr>
                                        <p:cTn dur="1000"/>
                                        <p:tgtEl>
                                          <p:spTgt spid="3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6"/>
                                        </p:tgtEl>
                                        <p:attrNameLst>
                                          <p:attrName>style.visibility</p:attrName>
                                        </p:attrNameLst>
                                      </p:cBhvr>
                                      <p:to>
                                        <p:strVal val="visible"/>
                                      </p:to>
                                    </p:set>
                                    <p:animEffect filter="fade" transition="in">
                                      <p:cBhvr>
                                        <p:cTn dur="1000"/>
                                        <p:tgtEl>
                                          <p:spTgt spid="3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6"/>
                                        </p:tgtEl>
                                        <p:attrNameLst>
                                          <p:attrName>style.visibility</p:attrName>
                                        </p:attrNameLst>
                                      </p:cBhvr>
                                      <p:to>
                                        <p:strVal val="visible"/>
                                      </p:to>
                                    </p:set>
                                    <p:animEffect filter="fade" transition="in">
                                      <p:cBhvr>
                                        <p:cTn dur="1000"/>
                                        <p:tgtEl>
                                          <p:spTgt spid="3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6"/>
                                        </p:tgtEl>
                                        <p:attrNameLst>
                                          <p:attrName>style.visibility</p:attrName>
                                        </p:attrNameLst>
                                      </p:cBhvr>
                                      <p:to>
                                        <p:strVal val="visible"/>
                                      </p:to>
                                    </p:set>
                                    <p:animEffect filter="fade" transition="in">
                                      <p:cBhvr>
                                        <p:cTn dur="1000"/>
                                        <p:tgtEl>
                                          <p:spTgt spid="3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2" name="Shape 332"/>
        <p:cNvGrpSpPr/>
        <p:nvPr/>
      </p:nvGrpSpPr>
      <p:grpSpPr>
        <a:xfrm>
          <a:off x="0" y="0"/>
          <a:ext cx="0" cy="0"/>
          <a:chOff x="0" y="0"/>
          <a:chExt cx="0" cy="0"/>
        </a:xfrm>
      </p:grpSpPr>
      <p:pic>
        <p:nvPicPr>
          <p:cNvPr id="333" name="Google Shape;333;g8c9ccd3d6e_0_210"/>
          <p:cNvPicPr preferRelativeResize="0"/>
          <p:nvPr/>
        </p:nvPicPr>
        <p:blipFill rotWithShape="1">
          <a:blip r:embed="rId3">
            <a:alphaModFix/>
          </a:blip>
          <a:srcRect b="0" l="0" r="0" t="0"/>
          <a:stretch/>
        </p:blipFill>
        <p:spPr>
          <a:xfrm>
            <a:off x="861750" y="646325"/>
            <a:ext cx="7306800" cy="54800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sp>
        <p:nvSpPr>
          <p:cNvPr id="110" name="Google Shape;110;g8c9ccd3d6e_0_7"/>
          <p:cNvSpPr txBox="1"/>
          <p:nvPr>
            <p:ph type="title"/>
          </p:nvPr>
        </p:nvSpPr>
        <p:spPr>
          <a:xfrm>
            <a:off x="628650" y="365126"/>
            <a:ext cx="7886700" cy="1325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400"/>
              <a:buNone/>
            </a:pPr>
            <a:r>
              <a:t/>
            </a:r>
            <a:endParaRPr/>
          </a:p>
        </p:txBody>
      </p:sp>
      <p:sp>
        <p:nvSpPr>
          <p:cNvPr id="111" name="Google Shape;111;g8c9ccd3d6e_0_7"/>
          <p:cNvSpPr txBox="1"/>
          <p:nvPr>
            <p:ph idx="1" type="body"/>
          </p:nvPr>
        </p:nvSpPr>
        <p:spPr>
          <a:xfrm>
            <a:off x="628650" y="1825625"/>
            <a:ext cx="7886700" cy="4351200"/>
          </a:xfrm>
          <a:prstGeom prst="rect">
            <a:avLst/>
          </a:prstGeom>
          <a:noFill/>
          <a:ln>
            <a:noFill/>
          </a:ln>
        </p:spPr>
        <p:txBody>
          <a:bodyPr anchorCtr="0" anchor="t" bIns="91425" lIns="91425" spcFirstLastPara="1" rIns="91425" wrap="square" tIns="91425">
            <a:noAutofit/>
          </a:bodyPr>
          <a:lstStyle/>
          <a:p>
            <a:pPr indent="-139700" lvl="0" marL="342900" rtl="0" algn="ctr">
              <a:lnSpc>
                <a:spcPct val="100000"/>
              </a:lnSpc>
              <a:spcBef>
                <a:spcPts val="640"/>
              </a:spcBef>
              <a:spcAft>
                <a:spcPts val="0"/>
              </a:spcAft>
              <a:buSzPts val="3200"/>
              <a:buNone/>
            </a:pPr>
            <a:r>
              <a:rPr lang="en-US" sz="17000">
                <a:solidFill>
                  <a:srgbClr val="38761D"/>
                </a:solidFill>
                <a:latin typeface="Architects Daughter"/>
                <a:ea typeface="Architects Daughter"/>
                <a:cs typeface="Architects Daughter"/>
                <a:sym typeface="Architects Daughter"/>
              </a:rPr>
              <a:t>Day 1</a:t>
            </a:r>
            <a:endParaRPr sz="17000">
              <a:solidFill>
                <a:srgbClr val="38761D"/>
              </a:solidFill>
              <a:latin typeface="Architects Daughter"/>
              <a:ea typeface="Architects Daughter"/>
              <a:cs typeface="Architects Daughter"/>
              <a:sym typeface="Architects Daughte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8" name="Shape 338"/>
        <p:cNvGrpSpPr/>
        <p:nvPr/>
      </p:nvGrpSpPr>
      <p:grpSpPr>
        <a:xfrm>
          <a:off x="0" y="0"/>
          <a:ext cx="0" cy="0"/>
          <a:chOff x="0" y="0"/>
          <a:chExt cx="0" cy="0"/>
        </a:xfrm>
      </p:grpSpPr>
      <p:sp>
        <p:nvSpPr>
          <p:cNvPr id="339" name="Google Shape;339;g8c9ccd3d6e_0_215"/>
          <p:cNvSpPr txBox="1"/>
          <p:nvPr>
            <p:ph idx="4294967295" type="body"/>
          </p:nvPr>
        </p:nvSpPr>
        <p:spPr>
          <a:xfrm>
            <a:off x="457200" y="1165950"/>
            <a:ext cx="8229600" cy="5309100"/>
          </a:xfrm>
          <a:prstGeom prst="rect">
            <a:avLst/>
          </a:prstGeom>
          <a:noFill/>
          <a:ln>
            <a:noFill/>
          </a:ln>
        </p:spPr>
        <p:txBody>
          <a:bodyPr anchorCtr="0" anchor="t" bIns="91425" lIns="91425" spcFirstLastPara="1" rIns="91425" wrap="square" tIns="91425">
            <a:noAutofit/>
          </a:bodyPr>
          <a:lstStyle/>
          <a:p>
            <a:pPr indent="-139700" lvl="0" marL="342900" rtl="0" algn="l">
              <a:lnSpc>
                <a:spcPct val="100000"/>
              </a:lnSpc>
              <a:spcBef>
                <a:spcPts val="640"/>
              </a:spcBef>
              <a:spcAft>
                <a:spcPts val="0"/>
              </a:spcAft>
              <a:buSzPts val="3200"/>
              <a:buNone/>
            </a:pPr>
            <a:r>
              <a:rPr lang="en-US" sz="4700"/>
              <a:t>Think about your individual strengths, interests, and dreams.</a:t>
            </a:r>
            <a:endParaRPr sz="4700"/>
          </a:p>
          <a:p>
            <a:pPr indent="-139700" lvl="0" marL="342900" rtl="0" algn="l">
              <a:lnSpc>
                <a:spcPct val="100000"/>
              </a:lnSpc>
              <a:spcBef>
                <a:spcPts val="640"/>
              </a:spcBef>
              <a:spcAft>
                <a:spcPts val="0"/>
              </a:spcAft>
              <a:buSzPts val="3200"/>
              <a:buNone/>
            </a:pPr>
            <a:r>
              <a:rPr lang="en-US" sz="4700"/>
              <a:t>Think about all of the areas and activities in which you are interested and feel that you have some skill or knowledge.</a:t>
            </a:r>
            <a:endParaRPr sz="4700"/>
          </a:p>
          <a:p>
            <a:pPr indent="-139700" lvl="0" marL="342900" rtl="0" algn="l">
              <a:lnSpc>
                <a:spcPct val="100000"/>
              </a:lnSpc>
              <a:spcBef>
                <a:spcPts val="640"/>
              </a:spcBef>
              <a:spcAft>
                <a:spcPts val="0"/>
              </a:spcAft>
              <a:buSzPts val="3200"/>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3" name="Shape 343"/>
        <p:cNvGrpSpPr/>
        <p:nvPr/>
      </p:nvGrpSpPr>
      <p:grpSpPr>
        <a:xfrm>
          <a:off x="0" y="0"/>
          <a:ext cx="0" cy="0"/>
          <a:chOff x="0" y="0"/>
          <a:chExt cx="0" cy="0"/>
        </a:xfrm>
      </p:grpSpPr>
      <p:pic>
        <p:nvPicPr>
          <p:cNvPr descr="strengths and weaknesses.jpg" id="344" name="Google Shape;344;g8c9ccd3d6e_0_221"/>
          <p:cNvPicPr preferRelativeResize="0"/>
          <p:nvPr>
            <p:ph idx="1" type="body"/>
          </p:nvPr>
        </p:nvPicPr>
        <p:blipFill rotWithShape="1">
          <a:blip r:embed="rId3">
            <a:alphaModFix/>
          </a:blip>
          <a:srcRect b="0" l="-40909" r="-40909" t="0"/>
          <a:stretch/>
        </p:blipFill>
        <p:spPr>
          <a:xfrm>
            <a:off x="-1267294" y="216160"/>
            <a:ext cx="10746300" cy="5910000"/>
          </a:xfrm>
          <a:prstGeom prst="rect">
            <a:avLst/>
          </a:prstGeom>
          <a:noFill/>
          <a:ln>
            <a:noFill/>
          </a:ln>
        </p:spPr>
      </p:pic>
      <p:sp>
        <p:nvSpPr>
          <p:cNvPr id="345" name="Google Shape;345;g8c9ccd3d6e_0_221"/>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SzPts val="1400"/>
              <a:buNone/>
            </a:pPr>
            <a:r>
              <a:rPr lang="en-US" sz="1200">
                <a:solidFill>
                  <a:srgbClr val="888888"/>
                </a:solidFill>
                <a:latin typeface="Century Gothic"/>
                <a:ea typeface="Century Gothic"/>
                <a:cs typeface="Century Gothic"/>
                <a:sym typeface="Century Gothic"/>
              </a:rPr>
              <a:t>© University of Kansas Center for Research on Learning - 2012</a:t>
            </a:r>
            <a:endParaRPr sz="1200">
              <a:solidFill>
                <a:srgbClr val="888888"/>
              </a:solidFill>
              <a:latin typeface="Century Gothic"/>
              <a:ea typeface="Century Gothic"/>
              <a:cs typeface="Century Gothic"/>
              <a:sym typeface="Century Gothic"/>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0" name="Shape 350"/>
        <p:cNvGrpSpPr/>
        <p:nvPr/>
      </p:nvGrpSpPr>
      <p:grpSpPr>
        <a:xfrm>
          <a:off x="0" y="0"/>
          <a:ext cx="0" cy="0"/>
          <a:chOff x="0" y="0"/>
          <a:chExt cx="0" cy="0"/>
        </a:xfrm>
      </p:grpSpPr>
      <p:sp>
        <p:nvSpPr>
          <p:cNvPr id="351" name="Google Shape;351;g8c9ccd3d6e_0_226"/>
          <p:cNvSpPr txBox="1"/>
          <p:nvPr>
            <p:ph type="title"/>
          </p:nvPr>
        </p:nvSpPr>
        <p:spPr>
          <a:xfrm>
            <a:off x="628650" y="365126"/>
            <a:ext cx="7886700" cy="1325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400"/>
              <a:buNone/>
            </a:pPr>
            <a:r>
              <a:rPr lang="en-US"/>
              <a:t>Section 1:  Individual Strengths</a:t>
            </a:r>
            <a:endParaRPr/>
          </a:p>
        </p:txBody>
      </p:sp>
      <p:sp>
        <p:nvSpPr>
          <p:cNvPr id="352" name="Google Shape;352;g8c9ccd3d6e_0_226"/>
          <p:cNvSpPr txBox="1"/>
          <p:nvPr>
            <p:ph idx="1" type="body"/>
          </p:nvPr>
        </p:nvSpPr>
        <p:spPr>
          <a:xfrm>
            <a:off x="628650" y="1825625"/>
            <a:ext cx="7886700" cy="4351200"/>
          </a:xfrm>
          <a:prstGeom prst="rect">
            <a:avLst/>
          </a:prstGeom>
          <a:noFill/>
          <a:ln>
            <a:noFill/>
          </a:ln>
        </p:spPr>
        <p:txBody>
          <a:bodyPr anchorCtr="0" anchor="t" bIns="91425" lIns="91425" spcFirstLastPara="1" rIns="91425" wrap="square" tIns="91425">
            <a:noAutofit/>
          </a:bodyPr>
          <a:lstStyle/>
          <a:p>
            <a:pPr indent="-457200" lvl="0" marL="457200" rtl="0" algn="l">
              <a:lnSpc>
                <a:spcPct val="100000"/>
              </a:lnSpc>
              <a:spcBef>
                <a:spcPts val="640"/>
              </a:spcBef>
              <a:spcAft>
                <a:spcPts val="0"/>
              </a:spcAft>
              <a:buSzPts val="3600"/>
              <a:buAutoNum type="arabicParenR"/>
            </a:pPr>
            <a:r>
              <a:rPr lang="en-US" sz="3600"/>
              <a:t>What is one thing you are good at doing?</a:t>
            </a:r>
            <a:endParaRPr sz="3600"/>
          </a:p>
          <a:p>
            <a:pPr indent="-457200" lvl="0" marL="457200" rtl="0" algn="l">
              <a:lnSpc>
                <a:spcPct val="100000"/>
              </a:lnSpc>
              <a:spcBef>
                <a:spcPts val="0"/>
              </a:spcBef>
              <a:spcAft>
                <a:spcPts val="0"/>
              </a:spcAft>
              <a:buSzPts val="3600"/>
              <a:buAutoNum type="arabicParenR"/>
            </a:pPr>
            <a:r>
              <a:rPr lang="en-US" sz="3600"/>
              <a:t>Use words or phrases to describe you in this area.</a:t>
            </a:r>
            <a:endParaRPr sz="3600"/>
          </a:p>
          <a:p>
            <a:pPr indent="-457200" lvl="0" marL="457200" rtl="0" algn="l">
              <a:lnSpc>
                <a:spcPct val="100000"/>
              </a:lnSpc>
              <a:spcBef>
                <a:spcPts val="0"/>
              </a:spcBef>
              <a:spcAft>
                <a:spcPts val="0"/>
              </a:spcAft>
              <a:buSzPts val="3600"/>
              <a:buAutoNum type="arabicParenR"/>
            </a:pPr>
            <a:r>
              <a:rPr lang="en-US" sz="3600"/>
              <a:t>What are some things you hope to achieve in this area?</a:t>
            </a:r>
            <a:endParaRPr sz="36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6" name="Shape 356"/>
        <p:cNvGrpSpPr/>
        <p:nvPr/>
      </p:nvGrpSpPr>
      <p:grpSpPr>
        <a:xfrm>
          <a:off x="0" y="0"/>
          <a:ext cx="0" cy="0"/>
          <a:chOff x="0" y="0"/>
          <a:chExt cx="0" cy="0"/>
        </a:xfrm>
      </p:grpSpPr>
      <p:sp>
        <p:nvSpPr>
          <p:cNvPr id="357" name="Google Shape;357;g8c9ccd3d6e_0_232"/>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Book Antiqua"/>
              <a:buNone/>
            </a:pPr>
            <a:r>
              <a:rPr b="0" i="0" lang="en-US" sz="4400" u="none" cap="none" strike="noStrike">
                <a:solidFill>
                  <a:schemeClr val="dk1"/>
                </a:solidFill>
                <a:latin typeface="Book Antiqua"/>
                <a:ea typeface="Book Antiqua"/>
                <a:cs typeface="Book Antiqua"/>
                <a:sym typeface="Book Antiqua"/>
              </a:rPr>
              <a:t>Identify your interests …</a:t>
            </a:r>
            <a:endParaRPr b="0" i="0" sz="4400" u="none" cap="none" strike="noStrike">
              <a:solidFill>
                <a:schemeClr val="dk1"/>
              </a:solidFill>
              <a:latin typeface="Book Antiqua"/>
              <a:ea typeface="Book Antiqua"/>
              <a:cs typeface="Book Antiqua"/>
              <a:sym typeface="Book Antiqua"/>
            </a:endParaRPr>
          </a:p>
        </p:txBody>
      </p:sp>
      <p:pic>
        <p:nvPicPr>
          <p:cNvPr descr="704majorcareer.jpg" id="358" name="Google Shape;358;g8c9ccd3d6e_0_232"/>
          <p:cNvPicPr preferRelativeResize="0"/>
          <p:nvPr>
            <p:ph idx="1" type="body"/>
          </p:nvPr>
        </p:nvPicPr>
        <p:blipFill rotWithShape="1">
          <a:blip r:embed="rId3">
            <a:alphaModFix/>
          </a:blip>
          <a:srcRect b="-36805" l="0" r="0" t="-36805"/>
          <a:stretch/>
        </p:blipFill>
        <p:spPr>
          <a:xfrm>
            <a:off x="0" y="1229408"/>
            <a:ext cx="9322500" cy="5127000"/>
          </a:xfrm>
          <a:prstGeom prst="rect">
            <a:avLst/>
          </a:prstGeom>
          <a:noFill/>
          <a:ln>
            <a:noFill/>
          </a:ln>
        </p:spPr>
      </p:pic>
      <p:sp>
        <p:nvSpPr>
          <p:cNvPr id="359" name="Google Shape;359;g8c9ccd3d6e_0_232"/>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SzPts val="1400"/>
              <a:buNone/>
            </a:pPr>
            <a:r>
              <a:rPr lang="en-US" sz="1200">
                <a:solidFill>
                  <a:srgbClr val="888888"/>
                </a:solidFill>
                <a:latin typeface="Century Gothic"/>
                <a:ea typeface="Century Gothic"/>
                <a:cs typeface="Century Gothic"/>
                <a:sym typeface="Century Gothic"/>
              </a:rPr>
              <a:t>© University of Kansas Center for Research on Learning - 2012</a:t>
            </a:r>
            <a:endParaRPr sz="1200">
              <a:solidFill>
                <a:srgbClr val="888888"/>
              </a:solidFill>
              <a:latin typeface="Century Gothic"/>
              <a:ea typeface="Century Gothic"/>
              <a:cs typeface="Century Gothic"/>
              <a:sym typeface="Century Gothic"/>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4" name="Shape 364"/>
        <p:cNvGrpSpPr/>
        <p:nvPr/>
      </p:nvGrpSpPr>
      <p:grpSpPr>
        <a:xfrm>
          <a:off x="0" y="0"/>
          <a:ext cx="0" cy="0"/>
          <a:chOff x="0" y="0"/>
          <a:chExt cx="0" cy="0"/>
        </a:xfrm>
      </p:grpSpPr>
      <p:sp>
        <p:nvSpPr>
          <p:cNvPr id="365" name="Google Shape;365;g8c9ccd3d6e_0_238"/>
          <p:cNvSpPr txBox="1"/>
          <p:nvPr>
            <p:ph type="title"/>
          </p:nvPr>
        </p:nvSpPr>
        <p:spPr>
          <a:xfrm>
            <a:off x="628650" y="365126"/>
            <a:ext cx="7886700" cy="1325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400"/>
              <a:buNone/>
            </a:pPr>
            <a:r>
              <a:t/>
            </a:r>
            <a:endParaRPr/>
          </a:p>
        </p:txBody>
      </p:sp>
      <p:sp>
        <p:nvSpPr>
          <p:cNvPr id="366" name="Google Shape;366;g8c9ccd3d6e_0_238"/>
          <p:cNvSpPr txBox="1"/>
          <p:nvPr>
            <p:ph idx="1" type="body"/>
          </p:nvPr>
        </p:nvSpPr>
        <p:spPr>
          <a:xfrm>
            <a:off x="628650" y="1825625"/>
            <a:ext cx="7886700" cy="4351200"/>
          </a:xfrm>
          <a:prstGeom prst="rect">
            <a:avLst/>
          </a:prstGeom>
          <a:noFill/>
          <a:ln>
            <a:noFill/>
          </a:ln>
        </p:spPr>
        <p:txBody>
          <a:bodyPr anchorCtr="0" anchor="t" bIns="91425" lIns="91425" spcFirstLastPara="1" rIns="91425" wrap="square" tIns="91425">
            <a:noAutofit/>
          </a:bodyPr>
          <a:lstStyle/>
          <a:p>
            <a:pPr indent="-139700" lvl="0" marL="342900" rtl="0" algn="ctr">
              <a:lnSpc>
                <a:spcPct val="100000"/>
              </a:lnSpc>
              <a:spcBef>
                <a:spcPts val="640"/>
              </a:spcBef>
              <a:spcAft>
                <a:spcPts val="0"/>
              </a:spcAft>
              <a:buSzPts val="3200"/>
              <a:buNone/>
            </a:pPr>
            <a:r>
              <a:rPr lang="en-US" sz="9600">
                <a:solidFill>
                  <a:srgbClr val="38761D"/>
                </a:solidFill>
                <a:latin typeface="Architects Daughter"/>
                <a:ea typeface="Architects Daughter"/>
                <a:cs typeface="Architects Daughter"/>
                <a:sym typeface="Architects Daughter"/>
              </a:rPr>
              <a:t>Guided Reading </a:t>
            </a:r>
            <a:endParaRPr sz="9600">
              <a:solidFill>
                <a:srgbClr val="38761D"/>
              </a:solidFill>
              <a:latin typeface="Architects Daughter"/>
              <a:ea typeface="Architects Daughter"/>
              <a:cs typeface="Architects Daughter"/>
              <a:sym typeface="Architects Daughte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1" name="Shape 371"/>
        <p:cNvGrpSpPr/>
        <p:nvPr/>
      </p:nvGrpSpPr>
      <p:grpSpPr>
        <a:xfrm>
          <a:off x="0" y="0"/>
          <a:ext cx="0" cy="0"/>
          <a:chOff x="0" y="0"/>
          <a:chExt cx="0" cy="0"/>
        </a:xfrm>
      </p:grpSpPr>
      <p:sp>
        <p:nvSpPr>
          <p:cNvPr id="372" name="Google Shape;372;g8c9ccd3d6e_0_244"/>
          <p:cNvSpPr txBox="1"/>
          <p:nvPr>
            <p:ph type="title"/>
          </p:nvPr>
        </p:nvSpPr>
        <p:spPr>
          <a:xfrm>
            <a:off x="628650" y="365126"/>
            <a:ext cx="7886700" cy="1325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400"/>
              <a:buNone/>
            </a:pPr>
            <a:r>
              <a:t/>
            </a:r>
            <a:endParaRPr/>
          </a:p>
        </p:txBody>
      </p:sp>
      <p:sp>
        <p:nvSpPr>
          <p:cNvPr id="373" name="Google Shape;373;g8c9ccd3d6e_0_244"/>
          <p:cNvSpPr txBox="1"/>
          <p:nvPr>
            <p:ph idx="1" type="body"/>
          </p:nvPr>
        </p:nvSpPr>
        <p:spPr>
          <a:xfrm>
            <a:off x="628650" y="1825625"/>
            <a:ext cx="7886700" cy="4351200"/>
          </a:xfrm>
          <a:prstGeom prst="rect">
            <a:avLst/>
          </a:prstGeom>
          <a:noFill/>
          <a:ln>
            <a:noFill/>
          </a:ln>
        </p:spPr>
        <p:txBody>
          <a:bodyPr anchorCtr="0" anchor="t" bIns="91425" lIns="91425" spcFirstLastPara="1" rIns="91425" wrap="square" tIns="91425">
            <a:noAutofit/>
          </a:bodyPr>
          <a:lstStyle/>
          <a:p>
            <a:pPr indent="-139700" lvl="0" marL="342900" rtl="0" algn="ctr">
              <a:lnSpc>
                <a:spcPct val="100000"/>
              </a:lnSpc>
              <a:spcBef>
                <a:spcPts val="640"/>
              </a:spcBef>
              <a:spcAft>
                <a:spcPts val="0"/>
              </a:spcAft>
              <a:buSzPts val="3200"/>
              <a:buNone/>
            </a:pPr>
            <a:r>
              <a:rPr lang="en-US" sz="17000">
                <a:solidFill>
                  <a:srgbClr val="38761D"/>
                </a:solidFill>
                <a:latin typeface="Architects Daughter"/>
                <a:ea typeface="Architects Daughter"/>
                <a:cs typeface="Architects Daughter"/>
                <a:sym typeface="Architects Daughter"/>
              </a:rPr>
              <a:t>Day 3</a:t>
            </a:r>
            <a:endParaRPr sz="17000">
              <a:solidFill>
                <a:srgbClr val="38761D"/>
              </a:solidFill>
              <a:latin typeface="Architects Daughter"/>
              <a:ea typeface="Architects Daughter"/>
              <a:cs typeface="Architects Daughter"/>
              <a:sym typeface="Architects Daughte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8" name="Shape 378"/>
        <p:cNvGrpSpPr/>
        <p:nvPr/>
      </p:nvGrpSpPr>
      <p:grpSpPr>
        <a:xfrm>
          <a:off x="0" y="0"/>
          <a:ext cx="0" cy="0"/>
          <a:chOff x="0" y="0"/>
          <a:chExt cx="0" cy="0"/>
        </a:xfrm>
      </p:grpSpPr>
      <p:sp>
        <p:nvSpPr>
          <p:cNvPr id="379" name="Google Shape;379;g8c9ccd3d6e_0_250"/>
          <p:cNvSpPr txBox="1"/>
          <p:nvPr>
            <p:ph type="title"/>
          </p:nvPr>
        </p:nvSpPr>
        <p:spPr>
          <a:xfrm>
            <a:off x="629841" y="457200"/>
            <a:ext cx="2949300" cy="16002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1400"/>
              <a:buNone/>
            </a:pPr>
            <a:r>
              <a:t/>
            </a:r>
            <a:endParaRPr sz="3600"/>
          </a:p>
        </p:txBody>
      </p:sp>
      <p:sp>
        <p:nvSpPr>
          <p:cNvPr id="380" name="Google Shape;380;g8c9ccd3d6e_0_250"/>
          <p:cNvSpPr txBox="1"/>
          <p:nvPr>
            <p:ph idx="1" type="body"/>
          </p:nvPr>
        </p:nvSpPr>
        <p:spPr>
          <a:xfrm>
            <a:off x="3887391" y="987426"/>
            <a:ext cx="4629300" cy="4873500"/>
          </a:xfrm>
          <a:prstGeom prst="rect">
            <a:avLst/>
          </a:prstGeom>
          <a:noFill/>
          <a:ln>
            <a:noFill/>
          </a:ln>
        </p:spPr>
        <p:txBody>
          <a:bodyPr anchorCtr="0" anchor="t" bIns="91425" lIns="91425" spcFirstLastPara="1" rIns="91425" wrap="square" tIns="91425">
            <a:noAutofit/>
          </a:bodyPr>
          <a:lstStyle/>
          <a:p>
            <a:pPr indent="-431800" lvl="0" marL="457200" rtl="0" algn="ctr">
              <a:lnSpc>
                <a:spcPct val="100000"/>
              </a:lnSpc>
              <a:spcBef>
                <a:spcPts val="640"/>
              </a:spcBef>
              <a:spcAft>
                <a:spcPts val="0"/>
              </a:spcAft>
              <a:buClr>
                <a:srgbClr val="3C78D8"/>
              </a:buClr>
              <a:buSzPts val="3200"/>
              <a:buChar char="•"/>
            </a:pPr>
            <a:r>
              <a:rPr lang="en-US" sz="3600">
                <a:solidFill>
                  <a:srgbClr val="3C78D8"/>
                </a:solidFill>
              </a:rPr>
              <a:t>Think about yourself as a student or learner.  </a:t>
            </a:r>
            <a:endParaRPr sz="3600">
              <a:solidFill>
                <a:srgbClr val="3C78D8"/>
              </a:solidFill>
            </a:endParaRPr>
          </a:p>
          <a:p>
            <a:pPr indent="-431800" lvl="0" marL="457200" rtl="0" algn="ctr">
              <a:lnSpc>
                <a:spcPct val="100000"/>
              </a:lnSpc>
              <a:spcBef>
                <a:spcPts val="0"/>
              </a:spcBef>
              <a:spcAft>
                <a:spcPts val="0"/>
              </a:spcAft>
              <a:buClr>
                <a:srgbClr val="3C78D8"/>
              </a:buClr>
              <a:buSzPts val="3200"/>
              <a:buChar char="•"/>
            </a:pPr>
            <a:r>
              <a:rPr lang="en-US" sz="3600">
                <a:solidFill>
                  <a:srgbClr val="3C78D8"/>
                </a:solidFill>
              </a:rPr>
              <a:t>In your journal, write two complete sentences that describe your strengths as a learner.</a:t>
            </a:r>
            <a:r>
              <a:rPr lang="en-US" sz="6000">
                <a:solidFill>
                  <a:srgbClr val="3C78D8"/>
                </a:solidFill>
              </a:rPr>
              <a:t> </a:t>
            </a:r>
            <a:endParaRPr sz="6000">
              <a:solidFill>
                <a:srgbClr val="3C78D8"/>
              </a:solidFill>
            </a:endParaRPr>
          </a:p>
        </p:txBody>
      </p:sp>
      <p:sp>
        <p:nvSpPr>
          <p:cNvPr id="381" name="Google Shape;381;g8c9ccd3d6e_0_250"/>
          <p:cNvSpPr txBox="1"/>
          <p:nvPr>
            <p:ph idx="2" type="body"/>
          </p:nvPr>
        </p:nvSpPr>
        <p:spPr>
          <a:xfrm>
            <a:off x="629841" y="2057400"/>
            <a:ext cx="2949300" cy="3811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200"/>
              <a:buNone/>
            </a:pPr>
            <a:r>
              <a:rPr b="1" lang="en-US" sz="5000">
                <a:solidFill>
                  <a:srgbClr val="38761D"/>
                </a:solidFill>
                <a:latin typeface="Architects Daughter"/>
                <a:ea typeface="Architects Daughter"/>
                <a:cs typeface="Architects Daughter"/>
                <a:sym typeface="Architects Daughter"/>
              </a:rPr>
              <a:t>Start-Up Activity</a:t>
            </a:r>
            <a:endParaRPr sz="5000">
              <a:solidFill>
                <a:srgbClr val="38761D"/>
              </a:solidFill>
              <a:latin typeface="Architects Daughter"/>
              <a:ea typeface="Architects Daughter"/>
              <a:cs typeface="Architects Daughter"/>
              <a:sym typeface="Architects Daughte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6" name="Shape 386"/>
        <p:cNvGrpSpPr/>
        <p:nvPr/>
      </p:nvGrpSpPr>
      <p:grpSpPr>
        <a:xfrm>
          <a:off x="0" y="0"/>
          <a:ext cx="0" cy="0"/>
          <a:chOff x="0" y="0"/>
          <a:chExt cx="0" cy="0"/>
        </a:xfrm>
      </p:grpSpPr>
      <p:sp>
        <p:nvSpPr>
          <p:cNvPr id="387" name="Google Shape;387;g8c9ccd3d6e_0_257"/>
          <p:cNvSpPr txBox="1"/>
          <p:nvPr>
            <p:ph type="title"/>
          </p:nvPr>
        </p:nvSpPr>
        <p:spPr>
          <a:xfrm>
            <a:off x="628650" y="365126"/>
            <a:ext cx="7886700" cy="1325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400"/>
              <a:buNone/>
            </a:pPr>
            <a:r>
              <a:rPr lang="en-US"/>
              <a:t>Questionnaire Vocabulary</a:t>
            </a:r>
            <a:endParaRPr/>
          </a:p>
        </p:txBody>
      </p:sp>
      <p:sp>
        <p:nvSpPr>
          <p:cNvPr id="388" name="Google Shape;388;g8c9ccd3d6e_0_257"/>
          <p:cNvSpPr txBox="1"/>
          <p:nvPr>
            <p:ph idx="1" type="body"/>
          </p:nvPr>
        </p:nvSpPr>
        <p:spPr>
          <a:xfrm>
            <a:off x="628650" y="1825625"/>
            <a:ext cx="3886200" cy="4351200"/>
          </a:xfrm>
          <a:prstGeom prst="rect">
            <a:avLst/>
          </a:prstGeom>
          <a:noFill/>
          <a:ln>
            <a:noFill/>
          </a:ln>
        </p:spPr>
        <p:txBody>
          <a:bodyPr anchorCtr="0" anchor="t" bIns="91425" lIns="91425" spcFirstLastPara="1" rIns="91425" wrap="square" tIns="91425">
            <a:noAutofit/>
          </a:bodyPr>
          <a:lstStyle/>
          <a:p>
            <a:pPr indent="-165100" lvl="0" marL="342900" rtl="0" algn="l">
              <a:lnSpc>
                <a:spcPct val="100000"/>
              </a:lnSpc>
              <a:spcBef>
                <a:spcPts val="560"/>
              </a:spcBef>
              <a:spcAft>
                <a:spcPts val="0"/>
              </a:spcAft>
              <a:buSzPts val="2800"/>
              <a:buNone/>
            </a:pPr>
            <a:r>
              <a:rPr lang="en-US"/>
              <a:t>Hopes</a:t>
            </a:r>
            <a:endParaRPr/>
          </a:p>
          <a:p>
            <a:pPr indent="-165100" lvl="0" marL="342900" rtl="0" algn="l">
              <a:lnSpc>
                <a:spcPct val="100000"/>
              </a:lnSpc>
              <a:spcBef>
                <a:spcPts val="560"/>
              </a:spcBef>
              <a:spcAft>
                <a:spcPts val="0"/>
              </a:spcAft>
              <a:buSzPts val="2800"/>
              <a:buNone/>
            </a:pPr>
            <a:r>
              <a:rPr lang="en-US"/>
              <a:t>Expectations</a:t>
            </a:r>
            <a:endParaRPr/>
          </a:p>
          <a:p>
            <a:pPr indent="-165100" lvl="0" marL="342900" rtl="0" algn="l">
              <a:lnSpc>
                <a:spcPct val="100000"/>
              </a:lnSpc>
              <a:spcBef>
                <a:spcPts val="560"/>
              </a:spcBef>
              <a:spcAft>
                <a:spcPts val="0"/>
              </a:spcAft>
              <a:buSzPts val="2800"/>
              <a:buNone/>
            </a:pPr>
            <a:r>
              <a:rPr lang="en-US"/>
              <a:t>Fears</a:t>
            </a:r>
            <a:endParaRPr/>
          </a:p>
          <a:p>
            <a:pPr indent="-165100" lvl="0" marL="342900" rtl="0" algn="l">
              <a:lnSpc>
                <a:spcPct val="100000"/>
              </a:lnSpc>
              <a:spcBef>
                <a:spcPts val="560"/>
              </a:spcBef>
              <a:spcAft>
                <a:spcPts val="0"/>
              </a:spcAft>
              <a:buSzPts val="2800"/>
              <a:buNone/>
            </a:pPr>
            <a:r>
              <a:rPr lang="en-US"/>
              <a:t>Individual Strengths</a:t>
            </a:r>
            <a:endParaRPr/>
          </a:p>
          <a:p>
            <a:pPr indent="-165100" lvl="0" marL="342900" rtl="0" algn="l">
              <a:lnSpc>
                <a:spcPct val="100000"/>
              </a:lnSpc>
              <a:spcBef>
                <a:spcPts val="560"/>
              </a:spcBef>
              <a:spcAft>
                <a:spcPts val="0"/>
              </a:spcAft>
              <a:buSzPts val="2800"/>
              <a:buNone/>
            </a:pPr>
            <a:r>
              <a:rPr lang="en-US"/>
              <a:t>Learner</a:t>
            </a:r>
            <a:endParaRPr/>
          </a:p>
          <a:p>
            <a:pPr indent="-165100" lvl="0" marL="342900" rtl="0" algn="l">
              <a:lnSpc>
                <a:spcPct val="100000"/>
              </a:lnSpc>
              <a:spcBef>
                <a:spcPts val="560"/>
              </a:spcBef>
              <a:spcAft>
                <a:spcPts val="0"/>
              </a:spcAft>
              <a:buSzPts val="2800"/>
              <a:buNone/>
            </a:pPr>
            <a:r>
              <a:rPr lang="en-US"/>
              <a:t>Person</a:t>
            </a:r>
            <a:endParaRPr/>
          </a:p>
          <a:p>
            <a:pPr indent="-165100" lvl="0" marL="342900" rtl="0" algn="l">
              <a:lnSpc>
                <a:spcPct val="100000"/>
              </a:lnSpc>
              <a:spcBef>
                <a:spcPts val="560"/>
              </a:spcBef>
              <a:spcAft>
                <a:spcPts val="0"/>
              </a:spcAft>
              <a:buSzPts val="2800"/>
              <a:buNone/>
            </a:pPr>
            <a:r>
              <a:t/>
            </a:r>
            <a:endParaRPr/>
          </a:p>
        </p:txBody>
      </p:sp>
      <p:sp>
        <p:nvSpPr>
          <p:cNvPr id="389" name="Google Shape;389;g8c9ccd3d6e_0_257"/>
          <p:cNvSpPr txBox="1"/>
          <p:nvPr>
            <p:ph idx="2" type="body"/>
          </p:nvPr>
        </p:nvSpPr>
        <p:spPr>
          <a:xfrm>
            <a:off x="4629150" y="1825625"/>
            <a:ext cx="3886200" cy="4351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560"/>
              </a:spcBef>
              <a:spcAft>
                <a:spcPts val="0"/>
              </a:spcAft>
              <a:buSzPts val="2800"/>
              <a:buNone/>
            </a:pPr>
            <a:r>
              <a:t/>
            </a:r>
            <a:endParaRPr b="1" sz="6000">
              <a:solidFill>
                <a:srgbClr val="38761D"/>
              </a:solidFill>
              <a:latin typeface="Architects Daughter"/>
              <a:ea typeface="Architects Daughter"/>
              <a:cs typeface="Architects Daughter"/>
              <a:sym typeface="Architects Daughter"/>
            </a:endParaRPr>
          </a:p>
          <a:p>
            <a:pPr indent="0" lvl="0" marL="0" rtl="0" algn="ctr">
              <a:lnSpc>
                <a:spcPct val="100000"/>
              </a:lnSpc>
              <a:spcBef>
                <a:spcPts val="560"/>
              </a:spcBef>
              <a:spcAft>
                <a:spcPts val="0"/>
              </a:spcAft>
              <a:buSzPts val="2800"/>
              <a:buNone/>
            </a:pPr>
            <a:r>
              <a:rPr b="1" lang="en-US" sz="6000">
                <a:solidFill>
                  <a:srgbClr val="38761D"/>
                </a:solidFill>
                <a:latin typeface="Architects Daughter"/>
                <a:ea typeface="Architects Daughter"/>
                <a:cs typeface="Architects Daughter"/>
                <a:sym typeface="Architects Daughter"/>
              </a:rPr>
              <a:t>Learner</a:t>
            </a:r>
            <a:endParaRPr b="1" sz="6000">
              <a:solidFill>
                <a:srgbClr val="38761D"/>
              </a:solidFill>
              <a:latin typeface="Architects Daughter"/>
              <a:ea typeface="Architects Daughter"/>
              <a:cs typeface="Architects Daughter"/>
              <a:sym typeface="Architects Daughte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8"/>
                                        </p:tgtEl>
                                        <p:attrNameLst>
                                          <p:attrName>style.visibility</p:attrName>
                                        </p:attrNameLst>
                                      </p:cBhvr>
                                      <p:to>
                                        <p:strVal val="visible"/>
                                      </p:to>
                                    </p:set>
                                    <p:animEffect filter="fade" transition="in">
                                      <p:cBhvr>
                                        <p:cTn dur="1000"/>
                                        <p:tgtEl>
                                          <p:spTgt spid="3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8"/>
                                        </p:tgtEl>
                                        <p:attrNameLst>
                                          <p:attrName>style.visibility</p:attrName>
                                        </p:attrNameLst>
                                      </p:cBhvr>
                                      <p:to>
                                        <p:strVal val="visible"/>
                                      </p:to>
                                    </p:set>
                                    <p:animEffect filter="fade" transition="in">
                                      <p:cBhvr>
                                        <p:cTn dur="1000"/>
                                        <p:tgtEl>
                                          <p:spTgt spid="3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8"/>
                                        </p:tgtEl>
                                        <p:attrNameLst>
                                          <p:attrName>style.visibility</p:attrName>
                                        </p:attrNameLst>
                                      </p:cBhvr>
                                      <p:to>
                                        <p:strVal val="visible"/>
                                      </p:to>
                                    </p:set>
                                    <p:animEffect filter="fade" transition="in">
                                      <p:cBhvr>
                                        <p:cTn dur="1000"/>
                                        <p:tgtEl>
                                          <p:spTgt spid="3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8"/>
                                        </p:tgtEl>
                                        <p:attrNameLst>
                                          <p:attrName>style.visibility</p:attrName>
                                        </p:attrNameLst>
                                      </p:cBhvr>
                                      <p:to>
                                        <p:strVal val="visible"/>
                                      </p:to>
                                    </p:set>
                                    <p:animEffect filter="fade" transition="in">
                                      <p:cBhvr>
                                        <p:cTn dur="1000"/>
                                        <p:tgtEl>
                                          <p:spTgt spid="3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8"/>
                                        </p:tgtEl>
                                        <p:attrNameLst>
                                          <p:attrName>style.visibility</p:attrName>
                                        </p:attrNameLst>
                                      </p:cBhvr>
                                      <p:to>
                                        <p:strVal val="visible"/>
                                      </p:to>
                                    </p:set>
                                    <p:animEffect filter="fade" transition="in">
                                      <p:cBhvr>
                                        <p:cTn dur="1000"/>
                                        <p:tgtEl>
                                          <p:spTgt spid="3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8"/>
                                        </p:tgtEl>
                                        <p:attrNameLst>
                                          <p:attrName>style.visibility</p:attrName>
                                        </p:attrNameLst>
                                      </p:cBhvr>
                                      <p:to>
                                        <p:strVal val="visible"/>
                                      </p:to>
                                    </p:set>
                                    <p:animEffect filter="fade" transition="in">
                                      <p:cBhvr>
                                        <p:cTn dur="1000"/>
                                        <p:tgtEl>
                                          <p:spTgt spid="3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8"/>
                                        </p:tgtEl>
                                        <p:attrNameLst>
                                          <p:attrName>style.visibility</p:attrName>
                                        </p:attrNameLst>
                                      </p:cBhvr>
                                      <p:to>
                                        <p:strVal val="visible"/>
                                      </p:to>
                                    </p:set>
                                    <p:animEffect filter="fade" transition="in">
                                      <p:cBhvr>
                                        <p:cTn dur="1000"/>
                                        <p:tgtEl>
                                          <p:spTgt spid="3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4" name="Shape 394"/>
        <p:cNvGrpSpPr/>
        <p:nvPr/>
      </p:nvGrpSpPr>
      <p:grpSpPr>
        <a:xfrm>
          <a:off x="0" y="0"/>
          <a:ext cx="0" cy="0"/>
          <a:chOff x="0" y="0"/>
          <a:chExt cx="0" cy="0"/>
        </a:xfrm>
      </p:grpSpPr>
      <p:sp>
        <p:nvSpPr>
          <p:cNvPr id="395" name="Google Shape;395;g8c9ccd3d6e_0_264"/>
          <p:cNvSpPr txBox="1"/>
          <p:nvPr>
            <p:ph type="title"/>
          </p:nvPr>
        </p:nvSpPr>
        <p:spPr>
          <a:xfrm>
            <a:off x="628650" y="365126"/>
            <a:ext cx="7886700" cy="1325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400"/>
              <a:buNone/>
            </a:pPr>
            <a:r>
              <a:t/>
            </a:r>
            <a:endParaRPr/>
          </a:p>
        </p:txBody>
      </p:sp>
      <p:sp>
        <p:nvSpPr>
          <p:cNvPr id="396" name="Google Shape;396;g8c9ccd3d6e_0_264"/>
          <p:cNvSpPr txBox="1"/>
          <p:nvPr>
            <p:ph idx="1" type="body"/>
          </p:nvPr>
        </p:nvSpPr>
        <p:spPr>
          <a:xfrm>
            <a:off x="628650" y="1825625"/>
            <a:ext cx="7886700" cy="4351200"/>
          </a:xfrm>
          <a:prstGeom prst="rect">
            <a:avLst/>
          </a:prstGeom>
          <a:noFill/>
          <a:ln>
            <a:noFill/>
          </a:ln>
        </p:spPr>
        <p:txBody>
          <a:bodyPr anchorCtr="0" anchor="t" bIns="91425" lIns="91425" spcFirstLastPara="1" rIns="91425" wrap="square" tIns="91425">
            <a:noAutofit/>
          </a:bodyPr>
          <a:lstStyle/>
          <a:p>
            <a:pPr indent="-139700" lvl="0" marL="342900" rtl="0" algn="ctr">
              <a:lnSpc>
                <a:spcPct val="100000"/>
              </a:lnSpc>
              <a:spcBef>
                <a:spcPts val="640"/>
              </a:spcBef>
              <a:spcAft>
                <a:spcPts val="0"/>
              </a:spcAft>
              <a:buSzPts val="3200"/>
              <a:buNone/>
            </a:pPr>
            <a:r>
              <a:rPr lang="en-US" sz="9600">
                <a:solidFill>
                  <a:srgbClr val="38761D"/>
                </a:solidFill>
                <a:latin typeface="Architects Daughter"/>
                <a:ea typeface="Architects Daughter"/>
                <a:cs typeface="Architects Daughter"/>
                <a:sym typeface="Architects Daughter"/>
              </a:rPr>
              <a:t>Guided Reading </a:t>
            </a:r>
            <a:endParaRPr sz="9600">
              <a:solidFill>
                <a:srgbClr val="38761D"/>
              </a:solidFill>
              <a:latin typeface="Architects Daughter"/>
              <a:ea typeface="Architects Daughter"/>
              <a:cs typeface="Architects Daughter"/>
              <a:sym typeface="Architects Daughte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1" name="Shape 401"/>
        <p:cNvGrpSpPr/>
        <p:nvPr/>
      </p:nvGrpSpPr>
      <p:grpSpPr>
        <a:xfrm>
          <a:off x="0" y="0"/>
          <a:ext cx="0" cy="0"/>
          <a:chOff x="0" y="0"/>
          <a:chExt cx="0" cy="0"/>
        </a:xfrm>
      </p:grpSpPr>
      <p:sp>
        <p:nvSpPr>
          <p:cNvPr id="402" name="Google Shape;402;g8c9ccd3d6e_0_270"/>
          <p:cNvSpPr txBox="1"/>
          <p:nvPr>
            <p:ph type="title"/>
          </p:nvPr>
        </p:nvSpPr>
        <p:spPr>
          <a:xfrm>
            <a:off x="628650" y="365126"/>
            <a:ext cx="7886700" cy="1325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400"/>
              <a:buNone/>
            </a:pPr>
            <a:r>
              <a:t/>
            </a:r>
            <a:endParaRPr/>
          </a:p>
        </p:txBody>
      </p:sp>
      <p:sp>
        <p:nvSpPr>
          <p:cNvPr id="403" name="Google Shape;403;g8c9ccd3d6e_0_270"/>
          <p:cNvSpPr txBox="1"/>
          <p:nvPr>
            <p:ph idx="1" type="body"/>
          </p:nvPr>
        </p:nvSpPr>
        <p:spPr>
          <a:xfrm>
            <a:off x="628650" y="1825625"/>
            <a:ext cx="7886700" cy="4351200"/>
          </a:xfrm>
          <a:prstGeom prst="rect">
            <a:avLst/>
          </a:prstGeom>
          <a:noFill/>
          <a:ln>
            <a:noFill/>
          </a:ln>
        </p:spPr>
        <p:txBody>
          <a:bodyPr anchorCtr="0" anchor="t" bIns="91425" lIns="91425" spcFirstLastPara="1" rIns="91425" wrap="square" tIns="91425">
            <a:noAutofit/>
          </a:bodyPr>
          <a:lstStyle/>
          <a:p>
            <a:pPr indent="-139700" lvl="0" marL="342900" rtl="0" algn="ctr">
              <a:lnSpc>
                <a:spcPct val="100000"/>
              </a:lnSpc>
              <a:spcBef>
                <a:spcPts val="640"/>
              </a:spcBef>
              <a:spcAft>
                <a:spcPts val="0"/>
              </a:spcAft>
              <a:buSzPts val="3200"/>
              <a:buNone/>
            </a:pPr>
            <a:r>
              <a:rPr lang="en-US" sz="17000">
                <a:solidFill>
                  <a:srgbClr val="38761D"/>
                </a:solidFill>
                <a:latin typeface="Architects Daughter"/>
                <a:ea typeface="Architects Daughter"/>
                <a:cs typeface="Architects Daughter"/>
                <a:sym typeface="Architects Daughter"/>
              </a:rPr>
              <a:t>Day 4</a:t>
            </a:r>
            <a:endParaRPr sz="17000">
              <a:solidFill>
                <a:srgbClr val="38761D"/>
              </a:solidFill>
              <a:latin typeface="Architects Daughter"/>
              <a:ea typeface="Architects Daughter"/>
              <a:cs typeface="Architects Daughter"/>
              <a:sym typeface="Architects Daughte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Google Shape;117;g8c9ccd3d6e_0_13"/>
          <p:cNvSpPr txBox="1"/>
          <p:nvPr>
            <p:ph type="title"/>
          </p:nvPr>
        </p:nvSpPr>
        <p:spPr>
          <a:xfrm>
            <a:off x="629841" y="457200"/>
            <a:ext cx="2949300" cy="16002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1400"/>
              <a:buNone/>
            </a:pPr>
            <a:r>
              <a:t/>
            </a:r>
            <a:endParaRPr sz="3600"/>
          </a:p>
        </p:txBody>
      </p:sp>
      <p:sp>
        <p:nvSpPr>
          <p:cNvPr id="118" name="Google Shape;118;g8c9ccd3d6e_0_13"/>
          <p:cNvSpPr txBox="1"/>
          <p:nvPr>
            <p:ph idx="1" type="body"/>
          </p:nvPr>
        </p:nvSpPr>
        <p:spPr>
          <a:xfrm>
            <a:off x="3887391" y="987426"/>
            <a:ext cx="4629300" cy="4873500"/>
          </a:xfrm>
          <a:prstGeom prst="rect">
            <a:avLst/>
          </a:prstGeom>
          <a:noFill/>
          <a:ln>
            <a:noFill/>
          </a:ln>
        </p:spPr>
        <p:txBody>
          <a:bodyPr anchorCtr="0" anchor="t" bIns="91425" lIns="91425" spcFirstLastPara="1" rIns="91425" wrap="square" tIns="91425">
            <a:noAutofit/>
          </a:bodyPr>
          <a:lstStyle/>
          <a:p>
            <a:pPr indent="-457200" lvl="0" marL="457200" rtl="0" algn="l">
              <a:lnSpc>
                <a:spcPct val="100000"/>
              </a:lnSpc>
              <a:spcBef>
                <a:spcPts val="640"/>
              </a:spcBef>
              <a:spcAft>
                <a:spcPts val="0"/>
              </a:spcAft>
              <a:buClr>
                <a:srgbClr val="3C78D8"/>
              </a:buClr>
              <a:buSzPts val="3600"/>
              <a:buChar char="❖"/>
            </a:pPr>
            <a:r>
              <a:rPr lang="en-US" sz="3600">
                <a:solidFill>
                  <a:srgbClr val="3C78D8"/>
                </a:solidFill>
              </a:rPr>
              <a:t>Get out your journal (spiral notebook).</a:t>
            </a:r>
            <a:endParaRPr sz="3600">
              <a:solidFill>
                <a:srgbClr val="3C78D8"/>
              </a:solidFill>
            </a:endParaRPr>
          </a:p>
          <a:p>
            <a:pPr indent="-457200" lvl="0" marL="457200" rtl="0" algn="l">
              <a:lnSpc>
                <a:spcPct val="100000"/>
              </a:lnSpc>
              <a:spcBef>
                <a:spcPts val="0"/>
              </a:spcBef>
              <a:spcAft>
                <a:spcPts val="0"/>
              </a:spcAft>
              <a:buClr>
                <a:srgbClr val="3C78D8"/>
              </a:buClr>
              <a:buSzPts val="3600"/>
              <a:buChar char="❖"/>
            </a:pPr>
            <a:r>
              <a:rPr lang="en-US" sz="3600">
                <a:solidFill>
                  <a:srgbClr val="3C78D8"/>
                </a:solidFill>
              </a:rPr>
              <a:t>Think about yourself.</a:t>
            </a:r>
            <a:endParaRPr sz="3600">
              <a:solidFill>
                <a:srgbClr val="3C78D8"/>
              </a:solidFill>
            </a:endParaRPr>
          </a:p>
          <a:p>
            <a:pPr indent="-457200" lvl="0" marL="457200" rtl="0" algn="l">
              <a:lnSpc>
                <a:spcPct val="100000"/>
              </a:lnSpc>
              <a:spcBef>
                <a:spcPts val="0"/>
              </a:spcBef>
              <a:spcAft>
                <a:spcPts val="0"/>
              </a:spcAft>
              <a:buClr>
                <a:srgbClr val="3C78D8"/>
              </a:buClr>
              <a:buSzPts val="3600"/>
              <a:buChar char="❖"/>
            </a:pPr>
            <a:r>
              <a:rPr lang="en-US" sz="3600">
                <a:solidFill>
                  <a:srgbClr val="3C78D8"/>
                </a:solidFill>
              </a:rPr>
              <a:t>In your journal, make a list of at least 8 words that people who know you would use to describe you.</a:t>
            </a:r>
            <a:endParaRPr sz="3600">
              <a:solidFill>
                <a:srgbClr val="3C78D8"/>
              </a:solidFill>
            </a:endParaRPr>
          </a:p>
        </p:txBody>
      </p:sp>
      <p:sp>
        <p:nvSpPr>
          <p:cNvPr id="119" name="Google Shape;119;g8c9ccd3d6e_0_13"/>
          <p:cNvSpPr txBox="1"/>
          <p:nvPr>
            <p:ph idx="2" type="body"/>
          </p:nvPr>
        </p:nvSpPr>
        <p:spPr>
          <a:xfrm>
            <a:off x="629841" y="2057400"/>
            <a:ext cx="2949300" cy="3811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b="1" lang="en-US" sz="5000">
                <a:solidFill>
                  <a:srgbClr val="38761D"/>
                </a:solidFill>
                <a:latin typeface="Architects Daughter"/>
                <a:ea typeface="Architects Daughter"/>
                <a:cs typeface="Architects Daughter"/>
                <a:sym typeface="Architects Daughter"/>
              </a:rPr>
              <a:t>Start-Up Activity</a:t>
            </a:r>
            <a:endParaRPr sz="5000">
              <a:solidFill>
                <a:srgbClr val="38761D"/>
              </a:solidFill>
              <a:latin typeface="Architects Daughter"/>
              <a:ea typeface="Architects Daughter"/>
              <a:cs typeface="Architects Daughter"/>
              <a:sym typeface="Architects Daughte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8" name="Shape 408"/>
        <p:cNvGrpSpPr/>
        <p:nvPr/>
      </p:nvGrpSpPr>
      <p:grpSpPr>
        <a:xfrm>
          <a:off x="0" y="0"/>
          <a:ext cx="0" cy="0"/>
          <a:chOff x="0" y="0"/>
          <a:chExt cx="0" cy="0"/>
        </a:xfrm>
      </p:grpSpPr>
      <p:sp>
        <p:nvSpPr>
          <p:cNvPr id="409" name="Google Shape;409;g8c9ccd3d6e_0_276"/>
          <p:cNvSpPr txBox="1"/>
          <p:nvPr>
            <p:ph type="title"/>
          </p:nvPr>
        </p:nvSpPr>
        <p:spPr>
          <a:xfrm>
            <a:off x="629841" y="457200"/>
            <a:ext cx="2949300" cy="16002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1400"/>
              <a:buNone/>
            </a:pPr>
            <a:r>
              <a:t/>
            </a:r>
            <a:endParaRPr sz="3600"/>
          </a:p>
        </p:txBody>
      </p:sp>
      <p:sp>
        <p:nvSpPr>
          <p:cNvPr id="410" name="Google Shape;410;g8c9ccd3d6e_0_276"/>
          <p:cNvSpPr txBox="1"/>
          <p:nvPr>
            <p:ph idx="1" type="body"/>
          </p:nvPr>
        </p:nvSpPr>
        <p:spPr>
          <a:xfrm>
            <a:off x="3887391" y="987426"/>
            <a:ext cx="4629300" cy="4873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640"/>
              </a:spcBef>
              <a:spcAft>
                <a:spcPts val="0"/>
              </a:spcAft>
              <a:buSzPts val="3200"/>
              <a:buNone/>
            </a:pPr>
            <a:r>
              <a:rPr lang="en-US" sz="6000">
                <a:solidFill>
                  <a:srgbClr val="3C78D8"/>
                </a:solidFill>
              </a:rPr>
              <a:t>Make a word map for the words:</a:t>
            </a:r>
            <a:endParaRPr sz="6000">
              <a:solidFill>
                <a:srgbClr val="3C78D8"/>
              </a:solidFill>
            </a:endParaRPr>
          </a:p>
          <a:p>
            <a:pPr indent="0" lvl="0" marL="0" rtl="0" algn="ctr">
              <a:lnSpc>
                <a:spcPct val="100000"/>
              </a:lnSpc>
              <a:spcBef>
                <a:spcPts val="640"/>
              </a:spcBef>
              <a:spcAft>
                <a:spcPts val="0"/>
              </a:spcAft>
              <a:buSzPts val="3200"/>
              <a:buNone/>
            </a:pPr>
            <a:r>
              <a:rPr lang="en-US" sz="6000">
                <a:solidFill>
                  <a:srgbClr val="3C78D8"/>
                </a:solidFill>
              </a:rPr>
              <a:t> disability </a:t>
            </a:r>
            <a:endParaRPr sz="6000">
              <a:solidFill>
                <a:srgbClr val="3C78D8"/>
              </a:solidFill>
            </a:endParaRPr>
          </a:p>
          <a:p>
            <a:pPr indent="0" lvl="0" marL="0" rtl="0" algn="ctr">
              <a:lnSpc>
                <a:spcPct val="100000"/>
              </a:lnSpc>
              <a:spcBef>
                <a:spcPts val="640"/>
              </a:spcBef>
              <a:spcAft>
                <a:spcPts val="0"/>
              </a:spcAft>
              <a:buSzPts val="3200"/>
              <a:buNone/>
            </a:pPr>
            <a:r>
              <a:rPr lang="en-US" sz="6000">
                <a:solidFill>
                  <a:srgbClr val="3C78D8"/>
                </a:solidFill>
              </a:rPr>
              <a:t>dislocate</a:t>
            </a:r>
            <a:endParaRPr sz="6000">
              <a:solidFill>
                <a:srgbClr val="3C78D8"/>
              </a:solidFill>
            </a:endParaRPr>
          </a:p>
        </p:txBody>
      </p:sp>
      <p:sp>
        <p:nvSpPr>
          <p:cNvPr id="411" name="Google Shape;411;g8c9ccd3d6e_0_276"/>
          <p:cNvSpPr txBox="1"/>
          <p:nvPr>
            <p:ph idx="2" type="body"/>
          </p:nvPr>
        </p:nvSpPr>
        <p:spPr>
          <a:xfrm>
            <a:off x="629841" y="2057400"/>
            <a:ext cx="2949300" cy="3811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200"/>
              <a:buNone/>
            </a:pPr>
            <a:r>
              <a:rPr b="1" lang="en-US" sz="5000">
                <a:solidFill>
                  <a:srgbClr val="38761D"/>
                </a:solidFill>
                <a:latin typeface="Architects Daughter"/>
                <a:ea typeface="Architects Daughter"/>
                <a:cs typeface="Architects Daughter"/>
                <a:sym typeface="Architects Daughter"/>
              </a:rPr>
              <a:t>Start-Up Activity</a:t>
            </a:r>
            <a:endParaRPr sz="5000">
              <a:solidFill>
                <a:srgbClr val="38761D"/>
              </a:solidFill>
              <a:latin typeface="Architects Daughter"/>
              <a:ea typeface="Architects Daughter"/>
              <a:cs typeface="Architects Daughter"/>
              <a:sym typeface="Architects Daughte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6" name="Shape 416"/>
        <p:cNvGrpSpPr/>
        <p:nvPr/>
      </p:nvGrpSpPr>
      <p:grpSpPr>
        <a:xfrm>
          <a:off x="0" y="0"/>
          <a:ext cx="0" cy="0"/>
          <a:chOff x="0" y="0"/>
          <a:chExt cx="0" cy="0"/>
        </a:xfrm>
      </p:grpSpPr>
      <p:sp>
        <p:nvSpPr>
          <p:cNvPr id="417" name="Google Shape;417;g8c9ccd3d6e_0_283"/>
          <p:cNvSpPr txBox="1"/>
          <p:nvPr>
            <p:ph type="title"/>
          </p:nvPr>
        </p:nvSpPr>
        <p:spPr>
          <a:xfrm>
            <a:off x="628650" y="365126"/>
            <a:ext cx="7886700" cy="1325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400"/>
              <a:buNone/>
            </a:pPr>
            <a:r>
              <a:rPr lang="en-US"/>
              <a:t>Questionnaire Vocabulary</a:t>
            </a:r>
            <a:endParaRPr/>
          </a:p>
        </p:txBody>
      </p:sp>
      <p:sp>
        <p:nvSpPr>
          <p:cNvPr id="418" name="Google Shape;418;g8c9ccd3d6e_0_283"/>
          <p:cNvSpPr txBox="1"/>
          <p:nvPr>
            <p:ph idx="1" type="body"/>
          </p:nvPr>
        </p:nvSpPr>
        <p:spPr>
          <a:xfrm>
            <a:off x="628650" y="1825625"/>
            <a:ext cx="3886200" cy="4351200"/>
          </a:xfrm>
          <a:prstGeom prst="rect">
            <a:avLst/>
          </a:prstGeom>
          <a:noFill/>
          <a:ln>
            <a:noFill/>
          </a:ln>
        </p:spPr>
        <p:txBody>
          <a:bodyPr anchorCtr="0" anchor="t" bIns="91425" lIns="91425" spcFirstLastPara="1" rIns="91425" wrap="square" tIns="91425">
            <a:noAutofit/>
          </a:bodyPr>
          <a:lstStyle/>
          <a:p>
            <a:pPr indent="-165100" lvl="0" marL="342900" rtl="0" algn="l">
              <a:lnSpc>
                <a:spcPct val="100000"/>
              </a:lnSpc>
              <a:spcBef>
                <a:spcPts val="560"/>
              </a:spcBef>
              <a:spcAft>
                <a:spcPts val="0"/>
              </a:spcAft>
              <a:buSzPts val="2800"/>
              <a:buNone/>
            </a:pPr>
            <a:r>
              <a:rPr lang="en-US"/>
              <a:t>Hopes</a:t>
            </a:r>
            <a:endParaRPr/>
          </a:p>
          <a:p>
            <a:pPr indent="-165100" lvl="0" marL="342900" rtl="0" algn="l">
              <a:lnSpc>
                <a:spcPct val="100000"/>
              </a:lnSpc>
              <a:spcBef>
                <a:spcPts val="560"/>
              </a:spcBef>
              <a:spcAft>
                <a:spcPts val="0"/>
              </a:spcAft>
              <a:buSzPts val="2800"/>
              <a:buNone/>
            </a:pPr>
            <a:r>
              <a:rPr lang="en-US"/>
              <a:t>Expectations</a:t>
            </a:r>
            <a:endParaRPr/>
          </a:p>
          <a:p>
            <a:pPr indent="-165100" lvl="0" marL="342900" rtl="0" algn="l">
              <a:lnSpc>
                <a:spcPct val="100000"/>
              </a:lnSpc>
              <a:spcBef>
                <a:spcPts val="560"/>
              </a:spcBef>
              <a:spcAft>
                <a:spcPts val="0"/>
              </a:spcAft>
              <a:buSzPts val="2800"/>
              <a:buNone/>
            </a:pPr>
            <a:r>
              <a:rPr lang="en-US"/>
              <a:t>Fears</a:t>
            </a:r>
            <a:endParaRPr/>
          </a:p>
          <a:p>
            <a:pPr indent="-165100" lvl="0" marL="342900" rtl="0" algn="l">
              <a:lnSpc>
                <a:spcPct val="100000"/>
              </a:lnSpc>
              <a:spcBef>
                <a:spcPts val="560"/>
              </a:spcBef>
              <a:spcAft>
                <a:spcPts val="0"/>
              </a:spcAft>
              <a:buSzPts val="2800"/>
              <a:buNone/>
            </a:pPr>
            <a:r>
              <a:rPr lang="en-US"/>
              <a:t>Individual Strengths</a:t>
            </a:r>
            <a:endParaRPr/>
          </a:p>
          <a:p>
            <a:pPr indent="-165100" lvl="0" marL="342900" rtl="0" algn="l">
              <a:lnSpc>
                <a:spcPct val="100000"/>
              </a:lnSpc>
              <a:spcBef>
                <a:spcPts val="560"/>
              </a:spcBef>
              <a:spcAft>
                <a:spcPts val="0"/>
              </a:spcAft>
              <a:buSzPts val="2800"/>
              <a:buNone/>
            </a:pPr>
            <a:r>
              <a:rPr lang="en-US"/>
              <a:t>Learner</a:t>
            </a:r>
            <a:endParaRPr/>
          </a:p>
          <a:p>
            <a:pPr indent="-165100" lvl="0" marL="342900" rtl="0" algn="l">
              <a:lnSpc>
                <a:spcPct val="100000"/>
              </a:lnSpc>
              <a:spcBef>
                <a:spcPts val="560"/>
              </a:spcBef>
              <a:spcAft>
                <a:spcPts val="0"/>
              </a:spcAft>
              <a:buSzPts val="2800"/>
              <a:buNone/>
            </a:pPr>
            <a:r>
              <a:rPr lang="en-US"/>
              <a:t>Person</a:t>
            </a:r>
            <a:endParaRPr/>
          </a:p>
          <a:p>
            <a:pPr indent="-165100" lvl="0" marL="342900" rtl="0" algn="l">
              <a:lnSpc>
                <a:spcPct val="100000"/>
              </a:lnSpc>
              <a:spcBef>
                <a:spcPts val="560"/>
              </a:spcBef>
              <a:spcAft>
                <a:spcPts val="0"/>
              </a:spcAft>
              <a:buSzPts val="2800"/>
              <a:buNone/>
            </a:pPr>
            <a:r>
              <a:t/>
            </a:r>
            <a:endParaRPr/>
          </a:p>
        </p:txBody>
      </p:sp>
      <p:sp>
        <p:nvSpPr>
          <p:cNvPr id="419" name="Google Shape;419;g8c9ccd3d6e_0_283"/>
          <p:cNvSpPr txBox="1"/>
          <p:nvPr>
            <p:ph idx="2" type="body"/>
          </p:nvPr>
        </p:nvSpPr>
        <p:spPr>
          <a:xfrm>
            <a:off x="4629150" y="1825625"/>
            <a:ext cx="3886200" cy="4351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560"/>
              </a:spcBef>
              <a:spcAft>
                <a:spcPts val="0"/>
              </a:spcAft>
              <a:buSzPts val="2800"/>
              <a:buNone/>
            </a:pPr>
            <a:r>
              <a:t/>
            </a:r>
            <a:endParaRPr b="1" sz="6000">
              <a:solidFill>
                <a:srgbClr val="38761D"/>
              </a:solidFill>
              <a:latin typeface="Architects Daughter"/>
              <a:ea typeface="Architects Daughter"/>
              <a:cs typeface="Architects Daughter"/>
              <a:sym typeface="Architects Daughter"/>
            </a:endParaRPr>
          </a:p>
          <a:p>
            <a:pPr indent="0" lvl="0" marL="0" rtl="0" algn="ctr">
              <a:lnSpc>
                <a:spcPct val="100000"/>
              </a:lnSpc>
              <a:spcBef>
                <a:spcPts val="560"/>
              </a:spcBef>
              <a:spcAft>
                <a:spcPts val="0"/>
              </a:spcAft>
              <a:buSzPts val="2800"/>
              <a:buNone/>
            </a:pPr>
            <a:r>
              <a:rPr b="1" lang="en-US" sz="6000">
                <a:solidFill>
                  <a:srgbClr val="38761D"/>
                </a:solidFill>
                <a:latin typeface="Architects Daughter"/>
                <a:ea typeface="Architects Daughter"/>
                <a:cs typeface="Architects Daughter"/>
                <a:sym typeface="Architects Daughter"/>
              </a:rPr>
              <a:t>Person</a:t>
            </a:r>
            <a:endParaRPr b="1" sz="6000">
              <a:solidFill>
                <a:srgbClr val="38761D"/>
              </a:solidFill>
              <a:latin typeface="Architects Daughter"/>
              <a:ea typeface="Architects Daughter"/>
              <a:cs typeface="Architects Daughter"/>
              <a:sym typeface="Architects Daughte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8"/>
                                        </p:tgtEl>
                                        <p:attrNameLst>
                                          <p:attrName>style.visibility</p:attrName>
                                        </p:attrNameLst>
                                      </p:cBhvr>
                                      <p:to>
                                        <p:strVal val="visible"/>
                                      </p:to>
                                    </p:set>
                                    <p:animEffect filter="fade" transition="in">
                                      <p:cBhvr>
                                        <p:cTn dur="1000"/>
                                        <p:tgtEl>
                                          <p:spTgt spid="4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8"/>
                                        </p:tgtEl>
                                        <p:attrNameLst>
                                          <p:attrName>style.visibility</p:attrName>
                                        </p:attrNameLst>
                                      </p:cBhvr>
                                      <p:to>
                                        <p:strVal val="visible"/>
                                      </p:to>
                                    </p:set>
                                    <p:animEffect filter="fade" transition="in">
                                      <p:cBhvr>
                                        <p:cTn dur="1000"/>
                                        <p:tgtEl>
                                          <p:spTgt spid="4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8"/>
                                        </p:tgtEl>
                                        <p:attrNameLst>
                                          <p:attrName>style.visibility</p:attrName>
                                        </p:attrNameLst>
                                      </p:cBhvr>
                                      <p:to>
                                        <p:strVal val="visible"/>
                                      </p:to>
                                    </p:set>
                                    <p:animEffect filter="fade" transition="in">
                                      <p:cBhvr>
                                        <p:cTn dur="1000"/>
                                        <p:tgtEl>
                                          <p:spTgt spid="4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8"/>
                                        </p:tgtEl>
                                        <p:attrNameLst>
                                          <p:attrName>style.visibility</p:attrName>
                                        </p:attrNameLst>
                                      </p:cBhvr>
                                      <p:to>
                                        <p:strVal val="visible"/>
                                      </p:to>
                                    </p:set>
                                    <p:animEffect filter="fade" transition="in">
                                      <p:cBhvr>
                                        <p:cTn dur="1000"/>
                                        <p:tgtEl>
                                          <p:spTgt spid="4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8"/>
                                        </p:tgtEl>
                                        <p:attrNameLst>
                                          <p:attrName>style.visibility</p:attrName>
                                        </p:attrNameLst>
                                      </p:cBhvr>
                                      <p:to>
                                        <p:strVal val="visible"/>
                                      </p:to>
                                    </p:set>
                                    <p:animEffect filter="fade" transition="in">
                                      <p:cBhvr>
                                        <p:cTn dur="1000"/>
                                        <p:tgtEl>
                                          <p:spTgt spid="4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8"/>
                                        </p:tgtEl>
                                        <p:attrNameLst>
                                          <p:attrName>style.visibility</p:attrName>
                                        </p:attrNameLst>
                                      </p:cBhvr>
                                      <p:to>
                                        <p:strVal val="visible"/>
                                      </p:to>
                                    </p:set>
                                    <p:animEffect filter="fade" transition="in">
                                      <p:cBhvr>
                                        <p:cTn dur="1000"/>
                                        <p:tgtEl>
                                          <p:spTgt spid="4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8"/>
                                        </p:tgtEl>
                                        <p:attrNameLst>
                                          <p:attrName>style.visibility</p:attrName>
                                        </p:attrNameLst>
                                      </p:cBhvr>
                                      <p:to>
                                        <p:strVal val="visible"/>
                                      </p:to>
                                    </p:set>
                                    <p:animEffect filter="fade" transition="in">
                                      <p:cBhvr>
                                        <p:cTn dur="1000"/>
                                        <p:tgtEl>
                                          <p:spTgt spid="4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4" name="Shape 424"/>
        <p:cNvGrpSpPr/>
        <p:nvPr/>
      </p:nvGrpSpPr>
      <p:grpSpPr>
        <a:xfrm>
          <a:off x="0" y="0"/>
          <a:ext cx="0" cy="0"/>
          <a:chOff x="0" y="0"/>
          <a:chExt cx="0" cy="0"/>
        </a:xfrm>
      </p:grpSpPr>
      <p:sp>
        <p:nvSpPr>
          <p:cNvPr id="425" name="Google Shape;425;g8c9ccd3d6e_0_290"/>
          <p:cNvSpPr txBox="1"/>
          <p:nvPr>
            <p:ph type="title"/>
          </p:nvPr>
        </p:nvSpPr>
        <p:spPr>
          <a:xfrm>
            <a:off x="628650" y="365126"/>
            <a:ext cx="7886700" cy="1325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400"/>
              <a:buNone/>
            </a:pPr>
            <a:r>
              <a:t/>
            </a:r>
            <a:endParaRPr/>
          </a:p>
        </p:txBody>
      </p:sp>
      <p:sp>
        <p:nvSpPr>
          <p:cNvPr id="426" name="Google Shape;426;g8c9ccd3d6e_0_290"/>
          <p:cNvSpPr txBox="1"/>
          <p:nvPr>
            <p:ph idx="1" type="body"/>
          </p:nvPr>
        </p:nvSpPr>
        <p:spPr>
          <a:xfrm>
            <a:off x="628650" y="1825625"/>
            <a:ext cx="7886700" cy="4351200"/>
          </a:xfrm>
          <a:prstGeom prst="rect">
            <a:avLst/>
          </a:prstGeom>
          <a:noFill/>
          <a:ln>
            <a:noFill/>
          </a:ln>
        </p:spPr>
        <p:txBody>
          <a:bodyPr anchorCtr="0" anchor="t" bIns="91425" lIns="91425" spcFirstLastPara="1" rIns="91425" wrap="square" tIns="91425">
            <a:noAutofit/>
          </a:bodyPr>
          <a:lstStyle/>
          <a:p>
            <a:pPr indent="-139700" lvl="0" marL="342900" rtl="0" algn="ctr">
              <a:lnSpc>
                <a:spcPct val="100000"/>
              </a:lnSpc>
              <a:spcBef>
                <a:spcPts val="640"/>
              </a:spcBef>
              <a:spcAft>
                <a:spcPts val="0"/>
              </a:spcAft>
              <a:buSzPts val="3200"/>
              <a:buNone/>
            </a:pPr>
            <a:r>
              <a:rPr lang="en-US" sz="9600">
                <a:solidFill>
                  <a:srgbClr val="38761D"/>
                </a:solidFill>
                <a:latin typeface="Architects Daughter"/>
                <a:ea typeface="Architects Daughter"/>
                <a:cs typeface="Architects Daughter"/>
                <a:sym typeface="Architects Daughter"/>
              </a:rPr>
              <a:t>Guided Reading </a:t>
            </a:r>
            <a:endParaRPr sz="9600">
              <a:solidFill>
                <a:srgbClr val="38761D"/>
              </a:solidFill>
              <a:latin typeface="Architects Daughter"/>
              <a:ea typeface="Architects Daughter"/>
              <a:cs typeface="Architects Daughter"/>
              <a:sym typeface="Architects Daughte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1" name="Shape 431"/>
        <p:cNvGrpSpPr/>
        <p:nvPr/>
      </p:nvGrpSpPr>
      <p:grpSpPr>
        <a:xfrm>
          <a:off x="0" y="0"/>
          <a:ext cx="0" cy="0"/>
          <a:chOff x="0" y="0"/>
          <a:chExt cx="0" cy="0"/>
        </a:xfrm>
      </p:grpSpPr>
      <p:sp>
        <p:nvSpPr>
          <p:cNvPr id="432" name="Google Shape;432;g8c9ccd3d6e_0_296"/>
          <p:cNvSpPr txBox="1"/>
          <p:nvPr>
            <p:ph type="title"/>
          </p:nvPr>
        </p:nvSpPr>
        <p:spPr>
          <a:xfrm>
            <a:off x="628650" y="365126"/>
            <a:ext cx="7886700" cy="1325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400"/>
              <a:buNone/>
            </a:pPr>
            <a:r>
              <a:t/>
            </a:r>
            <a:endParaRPr/>
          </a:p>
        </p:txBody>
      </p:sp>
      <p:sp>
        <p:nvSpPr>
          <p:cNvPr id="433" name="Google Shape;433;g8c9ccd3d6e_0_296"/>
          <p:cNvSpPr txBox="1"/>
          <p:nvPr>
            <p:ph idx="1" type="body"/>
          </p:nvPr>
        </p:nvSpPr>
        <p:spPr>
          <a:xfrm>
            <a:off x="628650" y="1825625"/>
            <a:ext cx="7886700" cy="4351200"/>
          </a:xfrm>
          <a:prstGeom prst="rect">
            <a:avLst/>
          </a:prstGeom>
          <a:noFill/>
          <a:ln>
            <a:noFill/>
          </a:ln>
        </p:spPr>
        <p:txBody>
          <a:bodyPr anchorCtr="0" anchor="t" bIns="91425" lIns="91425" spcFirstLastPara="1" rIns="91425" wrap="square" tIns="91425">
            <a:noAutofit/>
          </a:bodyPr>
          <a:lstStyle/>
          <a:p>
            <a:pPr indent="-139700" lvl="0" marL="342900" rtl="0" algn="ctr">
              <a:lnSpc>
                <a:spcPct val="100000"/>
              </a:lnSpc>
              <a:spcBef>
                <a:spcPts val="640"/>
              </a:spcBef>
              <a:spcAft>
                <a:spcPts val="0"/>
              </a:spcAft>
              <a:buSzPts val="3200"/>
              <a:buNone/>
            </a:pPr>
            <a:r>
              <a:rPr lang="en-US" sz="17000">
                <a:solidFill>
                  <a:srgbClr val="38761D"/>
                </a:solidFill>
                <a:latin typeface="Architects Daughter"/>
                <a:ea typeface="Architects Daughter"/>
                <a:cs typeface="Architects Daughter"/>
                <a:sym typeface="Architects Daughter"/>
              </a:rPr>
              <a:t>Day 5</a:t>
            </a:r>
            <a:endParaRPr sz="17000">
              <a:solidFill>
                <a:srgbClr val="38761D"/>
              </a:solidFill>
              <a:latin typeface="Architects Daughter"/>
              <a:ea typeface="Architects Daughter"/>
              <a:cs typeface="Architects Daughter"/>
              <a:sym typeface="Architects Daughte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8" name="Shape 438"/>
        <p:cNvGrpSpPr/>
        <p:nvPr/>
      </p:nvGrpSpPr>
      <p:grpSpPr>
        <a:xfrm>
          <a:off x="0" y="0"/>
          <a:ext cx="0" cy="0"/>
          <a:chOff x="0" y="0"/>
          <a:chExt cx="0" cy="0"/>
        </a:xfrm>
      </p:grpSpPr>
      <p:sp>
        <p:nvSpPr>
          <p:cNvPr id="439" name="Google Shape;439;g8c9ccd3d6e_0_302"/>
          <p:cNvSpPr txBox="1"/>
          <p:nvPr>
            <p:ph type="title"/>
          </p:nvPr>
        </p:nvSpPr>
        <p:spPr>
          <a:xfrm>
            <a:off x="629841" y="457200"/>
            <a:ext cx="2949300" cy="16002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1400"/>
              <a:buNone/>
            </a:pPr>
            <a:r>
              <a:t/>
            </a:r>
            <a:endParaRPr sz="3600"/>
          </a:p>
        </p:txBody>
      </p:sp>
      <p:sp>
        <p:nvSpPr>
          <p:cNvPr id="440" name="Google Shape;440;g8c9ccd3d6e_0_302"/>
          <p:cNvSpPr txBox="1"/>
          <p:nvPr>
            <p:ph idx="1" type="body"/>
          </p:nvPr>
        </p:nvSpPr>
        <p:spPr>
          <a:xfrm>
            <a:off x="3887391" y="987426"/>
            <a:ext cx="4629300" cy="4873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640"/>
              </a:spcBef>
              <a:spcAft>
                <a:spcPts val="0"/>
              </a:spcAft>
              <a:buSzPts val="3200"/>
              <a:buNone/>
            </a:pPr>
            <a:r>
              <a:rPr lang="en-US" sz="6000">
                <a:solidFill>
                  <a:srgbClr val="3C78D8"/>
                </a:solidFill>
              </a:rPr>
              <a:t>Make a list of places you would like to work.</a:t>
            </a:r>
            <a:endParaRPr sz="6000">
              <a:solidFill>
                <a:srgbClr val="3C78D8"/>
              </a:solidFill>
            </a:endParaRPr>
          </a:p>
        </p:txBody>
      </p:sp>
      <p:sp>
        <p:nvSpPr>
          <p:cNvPr id="441" name="Google Shape;441;g8c9ccd3d6e_0_302"/>
          <p:cNvSpPr txBox="1"/>
          <p:nvPr>
            <p:ph idx="2" type="body"/>
          </p:nvPr>
        </p:nvSpPr>
        <p:spPr>
          <a:xfrm>
            <a:off x="629841" y="2057400"/>
            <a:ext cx="2949300" cy="3811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200"/>
              <a:buNone/>
            </a:pPr>
            <a:r>
              <a:rPr b="1" lang="en-US" sz="5000">
                <a:solidFill>
                  <a:srgbClr val="38761D"/>
                </a:solidFill>
                <a:latin typeface="Architects Daughter"/>
                <a:ea typeface="Architects Daughter"/>
                <a:cs typeface="Architects Daughter"/>
                <a:sym typeface="Architects Daughter"/>
              </a:rPr>
              <a:t>Start-Up Activity</a:t>
            </a:r>
            <a:endParaRPr sz="5000">
              <a:solidFill>
                <a:srgbClr val="38761D"/>
              </a:solidFill>
              <a:latin typeface="Architects Daughter"/>
              <a:ea typeface="Architects Daughter"/>
              <a:cs typeface="Architects Daughter"/>
              <a:sym typeface="Architects Daughte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6" name="Shape 446"/>
        <p:cNvGrpSpPr/>
        <p:nvPr/>
      </p:nvGrpSpPr>
      <p:grpSpPr>
        <a:xfrm>
          <a:off x="0" y="0"/>
          <a:ext cx="0" cy="0"/>
          <a:chOff x="0" y="0"/>
          <a:chExt cx="0" cy="0"/>
        </a:xfrm>
      </p:grpSpPr>
      <p:sp>
        <p:nvSpPr>
          <p:cNvPr id="447" name="Google Shape;447;g8c9ccd3d6e_0_309"/>
          <p:cNvSpPr txBox="1"/>
          <p:nvPr>
            <p:ph type="title"/>
          </p:nvPr>
        </p:nvSpPr>
        <p:spPr>
          <a:xfrm>
            <a:off x="628650" y="365126"/>
            <a:ext cx="7886700" cy="1325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400"/>
              <a:buNone/>
            </a:pPr>
            <a:r>
              <a:rPr lang="en-US"/>
              <a:t>Questionnaire Vocabulary</a:t>
            </a:r>
            <a:endParaRPr/>
          </a:p>
        </p:txBody>
      </p:sp>
      <p:sp>
        <p:nvSpPr>
          <p:cNvPr id="448" name="Google Shape;448;g8c9ccd3d6e_0_309"/>
          <p:cNvSpPr txBox="1"/>
          <p:nvPr>
            <p:ph idx="1" type="body"/>
          </p:nvPr>
        </p:nvSpPr>
        <p:spPr>
          <a:xfrm>
            <a:off x="628650" y="1825625"/>
            <a:ext cx="3886200" cy="4351200"/>
          </a:xfrm>
          <a:prstGeom prst="rect">
            <a:avLst/>
          </a:prstGeom>
          <a:noFill/>
          <a:ln>
            <a:noFill/>
          </a:ln>
        </p:spPr>
        <p:txBody>
          <a:bodyPr anchorCtr="0" anchor="t" bIns="91425" lIns="91425" spcFirstLastPara="1" rIns="91425" wrap="square" tIns="91425">
            <a:noAutofit/>
          </a:bodyPr>
          <a:lstStyle/>
          <a:p>
            <a:pPr indent="-165100" lvl="0" marL="342900" rtl="0" algn="l">
              <a:lnSpc>
                <a:spcPct val="100000"/>
              </a:lnSpc>
              <a:spcBef>
                <a:spcPts val="560"/>
              </a:spcBef>
              <a:spcAft>
                <a:spcPts val="0"/>
              </a:spcAft>
              <a:buSzPts val="2800"/>
              <a:buNone/>
            </a:pPr>
            <a:r>
              <a:rPr lang="en-US"/>
              <a:t>Hopes</a:t>
            </a:r>
            <a:endParaRPr/>
          </a:p>
          <a:p>
            <a:pPr indent="-165100" lvl="0" marL="342900" rtl="0" algn="l">
              <a:lnSpc>
                <a:spcPct val="100000"/>
              </a:lnSpc>
              <a:spcBef>
                <a:spcPts val="560"/>
              </a:spcBef>
              <a:spcAft>
                <a:spcPts val="0"/>
              </a:spcAft>
              <a:buSzPts val="2800"/>
              <a:buNone/>
            </a:pPr>
            <a:r>
              <a:rPr lang="en-US"/>
              <a:t>Expectations</a:t>
            </a:r>
            <a:endParaRPr/>
          </a:p>
          <a:p>
            <a:pPr indent="-165100" lvl="0" marL="342900" rtl="0" algn="l">
              <a:lnSpc>
                <a:spcPct val="100000"/>
              </a:lnSpc>
              <a:spcBef>
                <a:spcPts val="560"/>
              </a:spcBef>
              <a:spcAft>
                <a:spcPts val="0"/>
              </a:spcAft>
              <a:buSzPts val="2800"/>
              <a:buNone/>
            </a:pPr>
            <a:r>
              <a:rPr lang="en-US"/>
              <a:t>Fears</a:t>
            </a:r>
            <a:endParaRPr/>
          </a:p>
          <a:p>
            <a:pPr indent="-165100" lvl="0" marL="342900" rtl="0" algn="l">
              <a:lnSpc>
                <a:spcPct val="100000"/>
              </a:lnSpc>
              <a:spcBef>
                <a:spcPts val="560"/>
              </a:spcBef>
              <a:spcAft>
                <a:spcPts val="0"/>
              </a:spcAft>
              <a:buSzPts val="2800"/>
              <a:buNone/>
            </a:pPr>
            <a:r>
              <a:rPr lang="en-US"/>
              <a:t>Individual Strengths</a:t>
            </a:r>
            <a:endParaRPr/>
          </a:p>
          <a:p>
            <a:pPr indent="-165100" lvl="0" marL="342900" rtl="0" algn="l">
              <a:lnSpc>
                <a:spcPct val="100000"/>
              </a:lnSpc>
              <a:spcBef>
                <a:spcPts val="560"/>
              </a:spcBef>
              <a:spcAft>
                <a:spcPts val="0"/>
              </a:spcAft>
              <a:buSzPts val="2800"/>
              <a:buNone/>
            </a:pPr>
            <a:r>
              <a:rPr lang="en-US"/>
              <a:t>Learner</a:t>
            </a:r>
            <a:endParaRPr/>
          </a:p>
          <a:p>
            <a:pPr indent="-165100" lvl="0" marL="342900" rtl="0" algn="l">
              <a:lnSpc>
                <a:spcPct val="100000"/>
              </a:lnSpc>
              <a:spcBef>
                <a:spcPts val="560"/>
              </a:spcBef>
              <a:spcAft>
                <a:spcPts val="0"/>
              </a:spcAft>
              <a:buSzPts val="2800"/>
              <a:buNone/>
            </a:pPr>
            <a:r>
              <a:rPr lang="en-US"/>
              <a:t>Person</a:t>
            </a:r>
            <a:endParaRPr/>
          </a:p>
          <a:p>
            <a:pPr indent="-165100" lvl="0" marL="342900" rtl="0" algn="l">
              <a:lnSpc>
                <a:spcPct val="100000"/>
              </a:lnSpc>
              <a:spcBef>
                <a:spcPts val="560"/>
              </a:spcBef>
              <a:spcAft>
                <a:spcPts val="0"/>
              </a:spcAft>
              <a:buSzPts val="2800"/>
              <a:buNone/>
            </a:pPr>
            <a:r>
              <a:t/>
            </a:r>
            <a:endParaRPr/>
          </a:p>
        </p:txBody>
      </p:sp>
      <p:sp>
        <p:nvSpPr>
          <p:cNvPr id="449" name="Google Shape;449;g8c9ccd3d6e_0_309"/>
          <p:cNvSpPr txBox="1"/>
          <p:nvPr>
            <p:ph idx="2" type="body"/>
          </p:nvPr>
        </p:nvSpPr>
        <p:spPr>
          <a:xfrm>
            <a:off x="4629150" y="1825625"/>
            <a:ext cx="3886200" cy="4351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560"/>
              </a:spcBef>
              <a:spcAft>
                <a:spcPts val="0"/>
              </a:spcAft>
              <a:buSzPts val="2800"/>
              <a:buNone/>
            </a:pPr>
            <a:r>
              <a:t/>
            </a:r>
            <a:endParaRPr b="1" sz="6000">
              <a:solidFill>
                <a:srgbClr val="38761D"/>
              </a:solidFill>
              <a:latin typeface="Architects Daughter"/>
              <a:ea typeface="Architects Daughter"/>
              <a:cs typeface="Architects Daughter"/>
              <a:sym typeface="Architects Daughter"/>
            </a:endParaRPr>
          </a:p>
          <a:p>
            <a:pPr indent="0" lvl="0" marL="0" rtl="0" algn="ctr">
              <a:lnSpc>
                <a:spcPct val="100000"/>
              </a:lnSpc>
              <a:spcBef>
                <a:spcPts val="560"/>
              </a:spcBef>
              <a:spcAft>
                <a:spcPts val="0"/>
              </a:spcAft>
              <a:buSzPts val="2800"/>
              <a:buNone/>
            </a:pPr>
            <a:r>
              <a:rPr b="1" lang="en-US" sz="6000">
                <a:solidFill>
                  <a:srgbClr val="38761D"/>
                </a:solidFill>
                <a:latin typeface="Architects Daughter"/>
                <a:ea typeface="Architects Daughter"/>
                <a:cs typeface="Architects Daughter"/>
                <a:sym typeface="Architects Daughter"/>
              </a:rPr>
              <a:t>Worker</a:t>
            </a:r>
            <a:endParaRPr b="1" sz="6000">
              <a:solidFill>
                <a:srgbClr val="38761D"/>
              </a:solidFill>
              <a:latin typeface="Architects Daughter"/>
              <a:ea typeface="Architects Daughter"/>
              <a:cs typeface="Architects Daughter"/>
              <a:sym typeface="Architects Daughte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8"/>
                                        </p:tgtEl>
                                        <p:attrNameLst>
                                          <p:attrName>style.visibility</p:attrName>
                                        </p:attrNameLst>
                                      </p:cBhvr>
                                      <p:to>
                                        <p:strVal val="visible"/>
                                      </p:to>
                                    </p:set>
                                    <p:animEffect filter="fade" transition="in">
                                      <p:cBhvr>
                                        <p:cTn dur="1000"/>
                                        <p:tgtEl>
                                          <p:spTgt spid="4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8"/>
                                        </p:tgtEl>
                                        <p:attrNameLst>
                                          <p:attrName>style.visibility</p:attrName>
                                        </p:attrNameLst>
                                      </p:cBhvr>
                                      <p:to>
                                        <p:strVal val="visible"/>
                                      </p:to>
                                    </p:set>
                                    <p:animEffect filter="fade" transition="in">
                                      <p:cBhvr>
                                        <p:cTn dur="1000"/>
                                        <p:tgtEl>
                                          <p:spTgt spid="4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8"/>
                                        </p:tgtEl>
                                        <p:attrNameLst>
                                          <p:attrName>style.visibility</p:attrName>
                                        </p:attrNameLst>
                                      </p:cBhvr>
                                      <p:to>
                                        <p:strVal val="visible"/>
                                      </p:to>
                                    </p:set>
                                    <p:animEffect filter="fade" transition="in">
                                      <p:cBhvr>
                                        <p:cTn dur="1000"/>
                                        <p:tgtEl>
                                          <p:spTgt spid="4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8"/>
                                        </p:tgtEl>
                                        <p:attrNameLst>
                                          <p:attrName>style.visibility</p:attrName>
                                        </p:attrNameLst>
                                      </p:cBhvr>
                                      <p:to>
                                        <p:strVal val="visible"/>
                                      </p:to>
                                    </p:set>
                                    <p:animEffect filter="fade" transition="in">
                                      <p:cBhvr>
                                        <p:cTn dur="1000"/>
                                        <p:tgtEl>
                                          <p:spTgt spid="4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8"/>
                                        </p:tgtEl>
                                        <p:attrNameLst>
                                          <p:attrName>style.visibility</p:attrName>
                                        </p:attrNameLst>
                                      </p:cBhvr>
                                      <p:to>
                                        <p:strVal val="visible"/>
                                      </p:to>
                                    </p:set>
                                    <p:animEffect filter="fade" transition="in">
                                      <p:cBhvr>
                                        <p:cTn dur="1000"/>
                                        <p:tgtEl>
                                          <p:spTgt spid="4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8"/>
                                        </p:tgtEl>
                                        <p:attrNameLst>
                                          <p:attrName>style.visibility</p:attrName>
                                        </p:attrNameLst>
                                      </p:cBhvr>
                                      <p:to>
                                        <p:strVal val="visible"/>
                                      </p:to>
                                    </p:set>
                                    <p:animEffect filter="fade" transition="in">
                                      <p:cBhvr>
                                        <p:cTn dur="1000"/>
                                        <p:tgtEl>
                                          <p:spTgt spid="4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8"/>
                                        </p:tgtEl>
                                        <p:attrNameLst>
                                          <p:attrName>style.visibility</p:attrName>
                                        </p:attrNameLst>
                                      </p:cBhvr>
                                      <p:to>
                                        <p:strVal val="visible"/>
                                      </p:to>
                                    </p:set>
                                    <p:animEffect filter="fade" transition="in">
                                      <p:cBhvr>
                                        <p:cTn dur="1000"/>
                                        <p:tgtEl>
                                          <p:spTgt spid="4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4" name="Shape 454"/>
        <p:cNvGrpSpPr/>
        <p:nvPr/>
      </p:nvGrpSpPr>
      <p:grpSpPr>
        <a:xfrm>
          <a:off x="0" y="0"/>
          <a:ext cx="0" cy="0"/>
          <a:chOff x="0" y="0"/>
          <a:chExt cx="0" cy="0"/>
        </a:xfrm>
      </p:grpSpPr>
      <p:sp>
        <p:nvSpPr>
          <p:cNvPr id="455" name="Google Shape;455;g8c9ccd3d6e_0_316"/>
          <p:cNvSpPr txBox="1"/>
          <p:nvPr>
            <p:ph type="title"/>
          </p:nvPr>
        </p:nvSpPr>
        <p:spPr>
          <a:xfrm>
            <a:off x="628650" y="365126"/>
            <a:ext cx="7886700" cy="1325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400"/>
              <a:buNone/>
            </a:pPr>
            <a:r>
              <a:t/>
            </a:r>
            <a:endParaRPr/>
          </a:p>
        </p:txBody>
      </p:sp>
      <p:sp>
        <p:nvSpPr>
          <p:cNvPr id="456" name="Google Shape;456;g8c9ccd3d6e_0_316"/>
          <p:cNvSpPr txBox="1"/>
          <p:nvPr>
            <p:ph idx="1" type="body"/>
          </p:nvPr>
        </p:nvSpPr>
        <p:spPr>
          <a:xfrm>
            <a:off x="628650" y="1825625"/>
            <a:ext cx="7886700" cy="4351200"/>
          </a:xfrm>
          <a:prstGeom prst="rect">
            <a:avLst/>
          </a:prstGeom>
          <a:noFill/>
          <a:ln>
            <a:noFill/>
          </a:ln>
        </p:spPr>
        <p:txBody>
          <a:bodyPr anchorCtr="0" anchor="t" bIns="91425" lIns="91425" spcFirstLastPara="1" rIns="91425" wrap="square" tIns="91425">
            <a:noAutofit/>
          </a:bodyPr>
          <a:lstStyle/>
          <a:p>
            <a:pPr indent="-139700" lvl="0" marL="342900" rtl="0" algn="ctr">
              <a:lnSpc>
                <a:spcPct val="100000"/>
              </a:lnSpc>
              <a:spcBef>
                <a:spcPts val="640"/>
              </a:spcBef>
              <a:spcAft>
                <a:spcPts val="0"/>
              </a:spcAft>
              <a:buSzPts val="3200"/>
              <a:buNone/>
            </a:pPr>
            <a:r>
              <a:rPr lang="en-US" sz="9600">
                <a:solidFill>
                  <a:srgbClr val="38761D"/>
                </a:solidFill>
                <a:latin typeface="Architects Daughter"/>
                <a:ea typeface="Architects Daughter"/>
                <a:cs typeface="Architects Daughter"/>
                <a:sym typeface="Architects Daughter"/>
              </a:rPr>
              <a:t>Guided Reading </a:t>
            </a:r>
            <a:endParaRPr sz="9600">
              <a:solidFill>
                <a:srgbClr val="38761D"/>
              </a:solidFill>
              <a:latin typeface="Architects Daughter"/>
              <a:ea typeface="Architects Daughter"/>
              <a:cs typeface="Architects Daughter"/>
              <a:sym typeface="Architects Daughte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1" name="Shape 461"/>
        <p:cNvGrpSpPr/>
        <p:nvPr/>
      </p:nvGrpSpPr>
      <p:grpSpPr>
        <a:xfrm>
          <a:off x="0" y="0"/>
          <a:ext cx="0" cy="0"/>
          <a:chOff x="0" y="0"/>
          <a:chExt cx="0" cy="0"/>
        </a:xfrm>
      </p:grpSpPr>
      <p:sp>
        <p:nvSpPr>
          <p:cNvPr id="462" name="Google Shape;462;g8c9ccd3d6e_0_322"/>
          <p:cNvSpPr txBox="1"/>
          <p:nvPr>
            <p:ph type="title"/>
          </p:nvPr>
        </p:nvSpPr>
        <p:spPr>
          <a:xfrm>
            <a:off x="628650" y="365126"/>
            <a:ext cx="7886700" cy="1325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400"/>
              <a:buNone/>
            </a:pPr>
            <a:r>
              <a:t/>
            </a:r>
            <a:endParaRPr/>
          </a:p>
        </p:txBody>
      </p:sp>
      <p:sp>
        <p:nvSpPr>
          <p:cNvPr id="463" name="Google Shape;463;g8c9ccd3d6e_0_322"/>
          <p:cNvSpPr txBox="1"/>
          <p:nvPr>
            <p:ph idx="1" type="body"/>
          </p:nvPr>
        </p:nvSpPr>
        <p:spPr>
          <a:xfrm>
            <a:off x="628650" y="1825625"/>
            <a:ext cx="7886700" cy="4351200"/>
          </a:xfrm>
          <a:prstGeom prst="rect">
            <a:avLst/>
          </a:prstGeom>
          <a:noFill/>
          <a:ln>
            <a:noFill/>
          </a:ln>
        </p:spPr>
        <p:txBody>
          <a:bodyPr anchorCtr="0" anchor="t" bIns="91425" lIns="91425" spcFirstLastPara="1" rIns="91425" wrap="square" tIns="91425">
            <a:noAutofit/>
          </a:bodyPr>
          <a:lstStyle/>
          <a:p>
            <a:pPr indent="-139700" lvl="0" marL="342900" rtl="0" algn="ctr">
              <a:lnSpc>
                <a:spcPct val="100000"/>
              </a:lnSpc>
              <a:spcBef>
                <a:spcPts val="640"/>
              </a:spcBef>
              <a:spcAft>
                <a:spcPts val="0"/>
              </a:spcAft>
              <a:buSzPts val="3200"/>
              <a:buNone/>
            </a:pPr>
            <a:r>
              <a:rPr lang="en-US" sz="17000">
                <a:solidFill>
                  <a:srgbClr val="38761D"/>
                </a:solidFill>
                <a:latin typeface="Architects Daughter"/>
                <a:ea typeface="Architects Daughter"/>
                <a:cs typeface="Architects Daughter"/>
                <a:sym typeface="Architects Daughter"/>
              </a:rPr>
              <a:t>Day 6</a:t>
            </a:r>
            <a:endParaRPr sz="17000">
              <a:solidFill>
                <a:srgbClr val="38761D"/>
              </a:solidFill>
              <a:latin typeface="Architects Daughter"/>
              <a:ea typeface="Architects Daughter"/>
              <a:cs typeface="Architects Daughter"/>
              <a:sym typeface="Architects Daughte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8" name="Shape 468"/>
        <p:cNvGrpSpPr/>
        <p:nvPr/>
      </p:nvGrpSpPr>
      <p:grpSpPr>
        <a:xfrm>
          <a:off x="0" y="0"/>
          <a:ext cx="0" cy="0"/>
          <a:chOff x="0" y="0"/>
          <a:chExt cx="0" cy="0"/>
        </a:xfrm>
      </p:grpSpPr>
      <p:sp>
        <p:nvSpPr>
          <p:cNvPr id="469" name="Google Shape;469;g8c9ccd3d6e_0_328"/>
          <p:cNvSpPr txBox="1"/>
          <p:nvPr>
            <p:ph type="title"/>
          </p:nvPr>
        </p:nvSpPr>
        <p:spPr>
          <a:xfrm>
            <a:off x="629841" y="457200"/>
            <a:ext cx="2949300" cy="16002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1400"/>
              <a:buNone/>
            </a:pPr>
            <a:r>
              <a:t/>
            </a:r>
            <a:endParaRPr sz="3600"/>
          </a:p>
        </p:txBody>
      </p:sp>
      <p:sp>
        <p:nvSpPr>
          <p:cNvPr id="470" name="Google Shape;470;g8c9ccd3d6e_0_328"/>
          <p:cNvSpPr txBox="1"/>
          <p:nvPr>
            <p:ph idx="1" type="body"/>
          </p:nvPr>
        </p:nvSpPr>
        <p:spPr>
          <a:xfrm>
            <a:off x="3887391" y="987426"/>
            <a:ext cx="4629300" cy="4873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640"/>
              </a:spcBef>
              <a:spcAft>
                <a:spcPts val="0"/>
              </a:spcAft>
              <a:buSzPts val="3200"/>
              <a:buNone/>
            </a:pPr>
            <a:r>
              <a:rPr lang="en-US" sz="6000">
                <a:solidFill>
                  <a:srgbClr val="3C78D8"/>
                </a:solidFill>
              </a:rPr>
              <a:t>Make a word map for the words:</a:t>
            </a:r>
            <a:endParaRPr sz="6000">
              <a:solidFill>
                <a:srgbClr val="3C78D8"/>
              </a:solidFill>
            </a:endParaRPr>
          </a:p>
          <a:p>
            <a:pPr indent="0" lvl="0" marL="0" rtl="0" algn="ctr">
              <a:lnSpc>
                <a:spcPct val="100000"/>
              </a:lnSpc>
              <a:spcBef>
                <a:spcPts val="640"/>
              </a:spcBef>
              <a:spcAft>
                <a:spcPts val="0"/>
              </a:spcAft>
              <a:buSzPts val="3200"/>
              <a:buNone/>
            </a:pPr>
            <a:r>
              <a:rPr lang="en-US" sz="6000">
                <a:solidFill>
                  <a:srgbClr val="3C78D8"/>
                </a:solidFill>
              </a:rPr>
              <a:t> enslave </a:t>
            </a:r>
            <a:endParaRPr sz="6000">
              <a:solidFill>
                <a:srgbClr val="3C78D8"/>
              </a:solidFill>
            </a:endParaRPr>
          </a:p>
          <a:p>
            <a:pPr indent="0" lvl="0" marL="0" rtl="0" algn="ctr">
              <a:lnSpc>
                <a:spcPct val="100000"/>
              </a:lnSpc>
              <a:spcBef>
                <a:spcPts val="640"/>
              </a:spcBef>
              <a:spcAft>
                <a:spcPts val="0"/>
              </a:spcAft>
              <a:buSzPts val="3200"/>
              <a:buNone/>
            </a:pPr>
            <a:r>
              <a:rPr lang="en-US" sz="6000">
                <a:solidFill>
                  <a:srgbClr val="3C78D8"/>
                </a:solidFill>
              </a:rPr>
              <a:t>discomfort</a:t>
            </a:r>
            <a:endParaRPr sz="6000">
              <a:solidFill>
                <a:srgbClr val="3C78D8"/>
              </a:solidFill>
            </a:endParaRPr>
          </a:p>
        </p:txBody>
      </p:sp>
      <p:sp>
        <p:nvSpPr>
          <p:cNvPr id="471" name="Google Shape;471;g8c9ccd3d6e_0_328"/>
          <p:cNvSpPr txBox="1"/>
          <p:nvPr>
            <p:ph idx="2" type="body"/>
          </p:nvPr>
        </p:nvSpPr>
        <p:spPr>
          <a:xfrm>
            <a:off x="629841" y="2057400"/>
            <a:ext cx="2949300" cy="3811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200"/>
              <a:buNone/>
            </a:pPr>
            <a:r>
              <a:rPr b="1" lang="en-US" sz="5000">
                <a:solidFill>
                  <a:srgbClr val="38761D"/>
                </a:solidFill>
                <a:latin typeface="Architects Daughter"/>
                <a:ea typeface="Architects Daughter"/>
                <a:cs typeface="Architects Daughter"/>
                <a:sym typeface="Architects Daughter"/>
              </a:rPr>
              <a:t>Start-Up Activity</a:t>
            </a:r>
            <a:endParaRPr sz="5000">
              <a:solidFill>
                <a:srgbClr val="38761D"/>
              </a:solidFill>
              <a:latin typeface="Architects Daughter"/>
              <a:ea typeface="Architects Daughter"/>
              <a:cs typeface="Architects Daughter"/>
              <a:sym typeface="Architects Daughte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6" name="Shape 476"/>
        <p:cNvGrpSpPr/>
        <p:nvPr/>
      </p:nvGrpSpPr>
      <p:grpSpPr>
        <a:xfrm>
          <a:off x="0" y="0"/>
          <a:ext cx="0" cy="0"/>
          <a:chOff x="0" y="0"/>
          <a:chExt cx="0" cy="0"/>
        </a:xfrm>
      </p:grpSpPr>
      <p:pic>
        <p:nvPicPr>
          <p:cNvPr id="477" name="Google Shape;477;g8c9ccd3d6e_0_335"/>
          <p:cNvPicPr preferRelativeResize="0"/>
          <p:nvPr/>
        </p:nvPicPr>
        <p:blipFill rotWithShape="1">
          <a:blip r:embed="rId3">
            <a:alphaModFix/>
          </a:blip>
          <a:srcRect b="0" l="0" r="0" t="0"/>
          <a:stretch/>
        </p:blipFill>
        <p:spPr>
          <a:xfrm>
            <a:off x="771975" y="300725"/>
            <a:ext cx="7845401" cy="58840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Google Shape;125;g8c9ccd3d6e_0_20"/>
          <p:cNvSpPr txBox="1"/>
          <p:nvPr>
            <p:ph idx="4294967295" type="body"/>
          </p:nvPr>
        </p:nvSpPr>
        <p:spPr>
          <a:xfrm>
            <a:off x="457200" y="1417650"/>
            <a:ext cx="4038600" cy="5294100"/>
          </a:xfrm>
          <a:prstGeom prst="rect">
            <a:avLst/>
          </a:prstGeom>
          <a:noFill/>
          <a:ln>
            <a:noFill/>
          </a:ln>
        </p:spPr>
        <p:txBody>
          <a:bodyPr anchorCtr="0" anchor="t" bIns="91425" lIns="91425" spcFirstLastPara="1" rIns="91425" wrap="square" tIns="91425">
            <a:noAutofit/>
          </a:bodyPr>
          <a:lstStyle/>
          <a:p>
            <a:pPr indent="-406400" lvl="0" marL="457200" rtl="0" algn="l">
              <a:lnSpc>
                <a:spcPct val="100000"/>
              </a:lnSpc>
              <a:spcBef>
                <a:spcPts val="560"/>
              </a:spcBef>
              <a:spcAft>
                <a:spcPts val="0"/>
              </a:spcAft>
              <a:buSzPts val="2800"/>
              <a:buChar char="•"/>
            </a:pPr>
            <a:r>
              <a:rPr lang="en-US"/>
              <a:t>For the next few weeks, we will examine what makes some people successful, and what keeps others from achieving success.</a:t>
            </a:r>
            <a:endParaRPr/>
          </a:p>
          <a:p>
            <a:pPr indent="-406400" lvl="0" marL="457200" rtl="0" algn="l">
              <a:lnSpc>
                <a:spcPct val="100000"/>
              </a:lnSpc>
              <a:spcBef>
                <a:spcPts val="0"/>
              </a:spcBef>
              <a:spcAft>
                <a:spcPts val="0"/>
              </a:spcAft>
              <a:buSzPts val="2800"/>
              <a:buChar char="•"/>
            </a:pPr>
            <a:r>
              <a:rPr lang="en-US"/>
              <a:t>We will do this through a program called possible selves.</a:t>
            </a:r>
            <a:endParaRPr/>
          </a:p>
        </p:txBody>
      </p:sp>
      <p:pic>
        <p:nvPicPr>
          <p:cNvPr id="126" name="Google Shape;126;g8c9ccd3d6e_0_20"/>
          <p:cNvPicPr preferRelativeResize="0"/>
          <p:nvPr/>
        </p:nvPicPr>
        <p:blipFill rotWithShape="1">
          <a:blip r:embed="rId3">
            <a:alphaModFix/>
          </a:blip>
          <a:srcRect b="0" l="0" r="0" t="0"/>
          <a:stretch/>
        </p:blipFill>
        <p:spPr>
          <a:xfrm>
            <a:off x="4807025" y="1754950"/>
            <a:ext cx="1466850" cy="2019300"/>
          </a:xfrm>
          <a:prstGeom prst="rect">
            <a:avLst/>
          </a:prstGeom>
          <a:noFill/>
          <a:ln>
            <a:noFill/>
          </a:ln>
        </p:spPr>
      </p:pic>
      <p:pic>
        <p:nvPicPr>
          <p:cNvPr id="127" name="Google Shape;127;g8c9ccd3d6e_0_20"/>
          <p:cNvPicPr preferRelativeResize="0"/>
          <p:nvPr/>
        </p:nvPicPr>
        <p:blipFill rotWithShape="1">
          <a:blip r:embed="rId4">
            <a:alphaModFix/>
          </a:blip>
          <a:srcRect b="0" l="0" r="0" t="0"/>
          <a:stretch/>
        </p:blipFill>
        <p:spPr>
          <a:xfrm>
            <a:off x="5110375" y="4185063"/>
            <a:ext cx="2628900" cy="1743075"/>
          </a:xfrm>
          <a:prstGeom prst="rect">
            <a:avLst/>
          </a:prstGeom>
          <a:noFill/>
          <a:ln>
            <a:noFill/>
          </a:ln>
        </p:spPr>
      </p:pic>
      <p:pic>
        <p:nvPicPr>
          <p:cNvPr id="128" name="Google Shape;128;g8c9ccd3d6e_0_20"/>
          <p:cNvPicPr preferRelativeResize="0"/>
          <p:nvPr/>
        </p:nvPicPr>
        <p:blipFill rotWithShape="1">
          <a:blip r:embed="rId5">
            <a:alphaModFix/>
          </a:blip>
          <a:srcRect b="0" l="0" r="0" t="0"/>
          <a:stretch/>
        </p:blipFill>
        <p:spPr>
          <a:xfrm>
            <a:off x="6490875" y="1270625"/>
            <a:ext cx="1828800" cy="243840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2" name="Shape 482"/>
        <p:cNvGrpSpPr/>
        <p:nvPr/>
      </p:nvGrpSpPr>
      <p:grpSpPr>
        <a:xfrm>
          <a:off x="0" y="0"/>
          <a:ext cx="0" cy="0"/>
          <a:chOff x="0" y="0"/>
          <a:chExt cx="0" cy="0"/>
        </a:xfrm>
      </p:grpSpPr>
      <p:pic>
        <p:nvPicPr>
          <p:cNvPr id="483" name="Google Shape;483;g8c9ccd3d6e_0_340"/>
          <p:cNvPicPr preferRelativeResize="0"/>
          <p:nvPr/>
        </p:nvPicPr>
        <p:blipFill rotWithShape="1">
          <a:blip r:embed="rId3">
            <a:alphaModFix/>
          </a:blip>
          <a:srcRect b="0" l="0" r="0" t="0"/>
          <a:stretch/>
        </p:blipFill>
        <p:spPr>
          <a:xfrm>
            <a:off x="1175700" y="655075"/>
            <a:ext cx="6939000" cy="520425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8" name="Shape 488"/>
        <p:cNvGrpSpPr/>
        <p:nvPr/>
      </p:nvGrpSpPr>
      <p:grpSpPr>
        <a:xfrm>
          <a:off x="0" y="0"/>
          <a:ext cx="0" cy="0"/>
          <a:chOff x="0" y="0"/>
          <a:chExt cx="0" cy="0"/>
        </a:xfrm>
      </p:grpSpPr>
      <p:pic>
        <p:nvPicPr>
          <p:cNvPr id="489" name="Google Shape;489;g8c9ccd3d6e_0_345"/>
          <p:cNvPicPr preferRelativeResize="0"/>
          <p:nvPr/>
        </p:nvPicPr>
        <p:blipFill rotWithShape="1">
          <a:blip r:embed="rId3">
            <a:alphaModFix/>
          </a:blip>
          <a:srcRect b="0" l="0" r="0" t="0"/>
          <a:stretch/>
        </p:blipFill>
        <p:spPr>
          <a:xfrm>
            <a:off x="655075" y="206250"/>
            <a:ext cx="7998200" cy="599865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4" name="Shape 494"/>
        <p:cNvGrpSpPr/>
        <p:nvPr/>
      </p:nvGrpSpPr>
      <p:grpSpPr>
        <a:xfrm>
          <a:off x="0" y="0"/>
          <a:ext cx="0" cy="0"/>
          <a:chOff x="0" y="0"/>
          <a:chExt cx="0" cy="0"/>
        </a:xfrm>
      </p:grpSpPr>
      <p:pic>
        <p:nvPicPr>
          <p:cNvPr id="495" name="Google Shape;495;g8c9ccd3d6e_0_350"/>
          <p:cNvPicPr preferRelativeResize="0"/>
          <p:nvPr/>
        </p:nvPicPr>
        <p:blipFill rotWithShape="1">
          <a:blip r:embed="rId3">
            <a:alphaModFix/>
          </a:blip>
          <a:srcRect b="0" l="0" r="0" t="0"/>
          <a:stretch/>
        </p:blipFill>
        <p:spPr>
          <a:xfrm>
            <a:off x="1007900" y="387900"/>
            <a:ext cx="7429950" cy="557245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0" name="Shape 500"/>
        <p:cNvGrpSpPr/>
        <p:nvPr/>
      </p:nvGrpSpPr>
      <p:grpSpPr>
        <a:xfrm>
          <a:off x="0" y="0"/>
          <a:ext cx="0" cy="0"/>
          <a:chOff x="0" y="0"/>
          <a:chExt cx="0" cy="0"/>
        </a:xfrm>
      </p:grpSpPr>
      <p:pic>
        <p:nvPicPr>
          <p:cNvPr id="501" name="Google Shape;501;g8c9ccd3d6e_0_355"/>
          <p:cNvPicPr preferRelativeResize="0"/>
          <p:nvPr/>
        </p:nvPicPr>
        <p:blipFill rotWithShape="1">
          <a:blip r:embed="rId3">
            <a:alphaModFix/>
          </a:blip>
          <a:srcRect b="0" l="0" r="0" t="0"/>
          <a:stretch/>
        </p:blipFill>
        <p:spPr>
          <a:xfrm>
            <a:off x="1071050" y="803288"/>
            <a:ext cx="7001899" cy="5251425"/>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6" name="Shape 506"/>
        <p:cNvGrpSpPr/>
        <p:nvPr/>
      </p:nvGrpSpPr>
      <p:grpSpPr>
        <a:xfrm>
          <a:off x="0" y="0"/>
          <a:ext cx="0" cy="0"/>
          <a:chOff x="0" y="0"/>
          <a:chExt cx="0" cy="0"/>
        </a:xfrm>
      </p:grpSpPr>
      <p:pic>
        <p:nvPicPr>
          <p:cNvPr id="507" name="Google Shape;507;g8c9ccd3d6e_0_360"/>
          <p:cNvPicPr preferRelativeResize="0"/>
          <p:nvPr/>
        </p:nvPicPr>
        <p:blipFill rotWithShape="1">
          <a:blip r:embed="rId3">
            <a:alphaModFix/>
          </a:blip>
          <a:srcRect b="0" l="0" r="0" t="0"/>
          <a:stretch/>
        </p:blipFill>
        <p:spPr>
          <a:xfrm>
            <a:off x="933550" y="502700"/>
            <a:ext cx="7524776" cy="5643575"/>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2" name="Shape 512"/>
        <p:cNvGrpSpPr/>
        <p:nvPr/>
      </p:nvGrpSpPr>
      <p:grpSpPr>
        <a:xfrm>
          <a:off x="0" y="0"/>
          <a:ext cx="0" cy="0"/>
          <a:chOff x="0" y="0"/>
          <a:chExt cx="0" cy="0"/>
        </a:xfrm>
      </p:grpSpPr>
      <p:pic>
        <p:nvPicPr>
          <p:cNvPr id="513" name="Google Shape;513;g8c9ccd3d6e_0_365"/>
          <p:cNvPicPr preferRelativeResize="0"/>
          <p:nvPr/>
        </p:nvPicPr>
        <p:blipFill rotWithShape="1">
          <a:blip r:embed="rId3">
            <a:alphaModFix/>
          </a:blip>
          <a:srcRect b="0" l="0" r="0" t="0"/>
          <a:stretch/>
        </p:blipFill>
        <p:spPr>
          <a:xfrm>
            <a:off x="666800" y="275700"/>
            <a:ext cx="7771050" cy="5828275"/>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8" name="Shape 518"/>
        <p:cNvGrpSpPr/>
        <p:nvPr/>
      </p:nvGrpSpPr>
      <p:grpSpPr>
        <a:xfrm>
          <a:off x="0" y="0"/>
          <a:ext cx="0" cy="0"/>
          <a:chOff x="0" y="0"/>
          <a:chExt cx="0" cy="0"/>
        </a:xfrm>
      </p:grpSpPr>
      <p:pic>
        <p:nvPicPr>
          <p:cNvPr id="519" name="Google Shape;519;g8c9ccd3d6e_0_370"/>
          <p:cNvPicPr preferRelativeResize="0"/>
          <p:nvPr/>
        </p:nvPicPr>
        <p:blipFill rotWithShape="1">
          <a:blip r:embed="rId3">
            <a:alphaModFix/>
          </a:blip>
          <a:srcRect b="0" l="0" r="0" t="0"/>
          <a:stretch/>
        </p:blipFill>
        <p:spPr>
          <a:xfrm>
            <a:off x="733150" y="664250"/>
            <a:ext cx="7417450" cy="5563100"/>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3" name="Shape 523"/>
        <p:cNvGrpSpPr/>
        <p:nvPr/>
      </p:nvGrpSpPr>
      <p:grpSpPr>
        <a:xfrm>
          <a:off x="0" y="0"/>
          <a:ext cx="0" cy="0"/>
          <a:chOff x="0" y="0"/>
          <a:chExt cx="0" cy="0"/>
        </a:xfrm>
      </p:grpSpPr>
      <p:pic>
        <p:nvPicPr>
          <p:cNvPr id="524" name="Google Shape;524;p3"/>
          <p:cNvPicPr preferRelativeResize="0"/>
          <p:nvPr>
            <p:ph idx="1" type="body"/>
          </p:nvPr>
        </p:nvPicPr>
        <p:blipFill rotWithShape="1">
          <a:blip r:embed="rId3">
            <a:alphaModFix/>
          </a:blip>
          <a:srcRect b="0" l="0" r="0" t="0"/>
          <a:stretch/>
        </p:blipFill>
        <p:spPr>
          <a:xfrm>
            <a:off x="0" y="-103910"/>
            <a:ext cx="9144000" cy="7065818"/>
          </a:xfrm>
          <a:prstGeom prst="rect">
            <a:avLst/>
          </a:prstGeom>
          <a:noFill/>
          <a:ln>
            <a:noFill/>
          </a:ln>
        </p:spPr>
      </p:pic>
      <p:sp>
        <p:nvSpPr>
          <p:cNvPr id="525" name="Google Shape;525;p3"/>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526" name="Google Shape;526;p3"/>
          <p:cNvSpPr txBox="1"/>
          <p:nvPr/>
        </p:nvSpPr>
        <p:spPr>
          <a:xfrm>
            <a:off x="1076125" y="2024575"/>
            <a:ext cx="7339500" cy="432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9500">
                <a:solidFill>
                  <a:srgbClr val="38761D"/>
                </a:solidFill>
                <a:latin typeface="Architects Daughter"/>
                <a:ea typeface="Architects Daughter"/>
                <a:cs typeface="Architects Daughter"/>
                <a:sym typeface="Architects Daughter"/>
              </a:rPr>
              <a:t>End of Possible Selves</a:t>
            </a:r>
            <a:endParaRPr b="1" sz="9500">
              <a:solidFill>
                <a:srgbClr val="38761D"/>
              </a:solidFill>
              <a:latin typeface="Architects Daughter"/>
              <a:ea typeface="Architects Daughter"/>
              <a:cs typeface="Architects Daughter"/>
              <a:sym typeface="Architects Daughte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0" name="Shape 530"/>
        <p:cNvGrpSpPr/>
        <p:nvPr/>
      </p:nvGrpSpPr>
      <p:grpSpPr>
        <a:xfrm>
          <a:off x="0" y="0"/>
          <a:ext cx="0" cy="0"/>
          <a:chOff x="0" y="0"/>
          <a:chExt cx="0" cy="0"/>
        </a:xfrm>
      </p:grpSpPr>
      <p:pic>
        <p:nvPicPr>
          <p:cNvPr id="531" name="Google Shape;531;g8c9ccd3d6e_0_465"/>
          <p:cNvPicPr preferRelativeResize="0"/>
          <p:nvPr/>
        </p:nvPicPr>
        <p:blipFill rotWithShape="1">
          <a:blip r:embed="rId3">
            <a:alphaModFix/>
          </a:blip>
          <a:srcRect b="0" l="0" r="0" t="0"/>
          <a:stretch/>
        </p:blipFill>
        <p:spPr>
          <a:xfrm>
            <a:off x="0" y="0"/>
            <a:ext cx="9143999" cy="6857999"/>
          </a:xfrm>
          <a:prstGeom prst="rect">
            <a:avLst/>
          </a:prstGeom>
          <a:noFill/>
          <a:ln>
            <a:noFill/>
          </a:ln>
        </p:spPr>
      </p:pic>
      <p:sp>
        <p:nvSpPr>
          <p:cNvPr id="532" name="Google Shape;532;g8c9ccd3d6e_0_465"/>
          <p:cNvSpPr txBox="1"/>
          <p:nvPr>
            <p:ph type="ctrTitle"/>
          </p:nvPr>
        </p:nvSpPr>
        <p:spPr>
          <a:xfrm>
            <a:off x="685800" y="1122363"/>
            <a:ext cx="7772400" cy="23877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6000"/>
              <a:buFont typeface="Calibri"/>
              <a:buNone/>
            </a:pPr>
            <a:r>
              <a:t/>
            </a:r>
            <a:endParaRPr/>
          </a:p>
        </p:txBody>
      </p:sp>
      <p:sp>
        <p:nvSpPr>
          <p:cNvPr id="533" name="Google Shape;533;g8c9ccd3d6e_0_465"/>
          <p:cNvSpPr txBox="1"/>
          <p:nvPr>
            <p:ph idx="1" type="subTitle"/>
          </p:nvPr>
        </p:nvSpPr>
        <p:spPr>
          <a:xfrm>
            <a:off x="1143000" y="3602038"/>
            <a:ext cx="6858000" cy="16557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2400"/>
              <a:buNone/>
            </a:pPr>
            <a:r>
              <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7" name="Shape 537"/>
        <p:cNvGrpSpPr/>
        <p:nvPr/>
      </p:nvGrpSpPr>
      <p:grpSpPr>
        <a:xfrm>
          <a:off x="0" y="0"/>
          <a:ext cx="0" cy="0"/>
          <a:chOff x="0" y="0"/>
          <a:chExt cx="0" cy="0"/>
        </a:xfrm>
      </p:grpSpPr>
      <p:sp>
        <p:nvSpPr>
          <p:cNvPr id="538" name="Google Shape;538;p2"/>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539" name="Google Shape;539;p2"/>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g8c9ccd3d6e_0_30"/>
          <p:cNvSpPr txBox="1"/>
          <p:nvPr>
            <p:ph type="title"/>
          </p:nvPr>
        </p:nvSpPr>
        <p:spPr>
          <a:xfrm>
            <a:off x="628650" y="365126"/>
            <a:ext cx="7886700" cy="1325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400"/>
              <a:buNone/>
            </a:pPr>
            <a:r>
              <a:t/>
            </a:r>
            <a:endParaRPr/>
          </a:p>
        </p:txBody>
      </p:sp>
      <p:sp>
        <p:nvSpPr>
          <p:cNvPr id="135" name="Google Shape;135;g8c9ccd3d6e_0_30"/>
          <p:cNvSpPr txBox="1"/>
          <p:nvPr>
            <p:ph idx="1" type="body"/>
          </p:nvPr>
        </p:nvSpPr>
        <p:spPr>
          <a:xfrm>
            <a:off x="628650" y="1825625"/>
            <a:ext cx="7886700" cy="4351200"/>
          </a:xfrm>
          <a:prstGeom prst="rect">
            <a:avLst/>
          </a:prstGeom>
          <a:noFill/>
          <a:ln>
            <a:noFill/>
          </a:ln>
        </p:spPr>
        <p:txBody>
          <a:bodyPr anchorCtr="0" anchor="t" bIns="91425" lIns="91425" spcFirstLastPara="1" rIns="91425" wrap="square" tIns="91425">
            <a:noAutofit/>
          </a:bodyPr>
          <a:lstStyle/>
          <a:p>
            <a:pPr indent="-139700" lvl="0" marL="342900" rtl="0" algn="l">
              <a:lnSpc>
                <a:spcPct val="100000"/>
              </a:lnSpc>
              <a:spcBef>
                <a:spcPts val="640"/>
              </a:spcBef>
              <a:spcAft>
                <a:spcPts val="0"/>
              </a:spcAft>
              <a:buSzPts val="3200"/>
              <a:buNone/>
            </a:pPr>
            <a:r>
              <a:rPr lang="en-US" sz="3300"/>
              <a:t>I believe that you will find this program to be one of the most important learning experiences you will have this school year.</a:t>
            </a:r>
            <a:endParaRPr sz="3300"/>
          </a:p>
          <a:p>
            <a:pPr indent="-139700" lvl="0" marL="342900" rtl="0" algn="l">
              <a:lnSpc>
                <a:spcPct val="100000"/>
              </a:lnSpc>
              <a:spcBef>
                <a:spcPts val="640"/>
              </a:spcBef>
              <a:spcAft>
                <a:spcPts val="0"/>
              </a:spcAft>
              <a:buSzPts val="3200"/>
              <a:buNone/>
            </a:pPr>
            <a:r>
              <a:rPr lang="en-US" sz="3300"/>
              <a:t>In fact, I believe the level of success you experience in school and later on in life could be directly related to your participation in this program.</a:t>
            </a:r>
            <a:endParaRPr sz="3300"/>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3" name="Shape 543"/>
        <p:cNvGrpSpPr/>
        <p:nvPr/>
      </p:nvGrpSpPr>
      <p:grpSpPr>
        <a:xfrm>
          <a:off x="0" y="0"/>
          <a:ext cx="0" cy="0"/>
          <a:chOff x="0" y="0"/>
          <a:chExt cx="0" cy="0"/>
        </a:xfrm>
      </p:grpSpPr>
      <p:pic>
        <p:nvPicPr>
          <p:cNvPr id="544" name="Google Shape;544;g8e6eb961fc_0_0"/>
          <p:cNvPicPr preferRelativeResize="0"/>
          <p:nvPr>
            <p:ph idx="1" type="body"/>
          </p:nvPr>
        </p:nvPicPr>
        <p:blipFill rotWithShape="1">
          <a:blip r:embed="rId3">
            <a:alphaModFix/>
          </a:blip>
          <a:srcRect b="0" l="0" r="0" t="0"/>
          <a:stretch/>
        </p:blipFill>
        <p:spPr>
          <a:xfrm>
            <a:off x="0" y="-103910"/>
            <a:ext cx="9144000" cy="7065900"/>
          </a:xfrm>
          <a:prstGeom prst="rect">
            <a:avLst/>
          </a:prstGeom>
          <a:noFill/>
          <a:ln>
            <a:noFill/>
          </a:ln>
        </p:spPr>
      </p:pic>
      <p:sp>
        <p:nvSpPr>
          <p:cNvPr id="545" name="Google Shape;545;g8e6eb961fc_0_0"/>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9" name="Shape 549"/>
        <p:cNvGrpSpPr/>
        <p:nvPr/>
      </p:nvGrpSpPr>
      <p:grpSpPr>
        <a:xfrm>
          <a:off x="0" y="0"/>
          <a:ext cx="0" cy="0"/>
          <a:chOff x="0" y="0"/>
          <a:chExt cx="0" cy="0"/>
        </a:xfrm>
      </p:grpSpPr>
      <p:sp>
        <p:nvSpPr>
          <p:cNvPr id="550" name="Google Shape;550;p4"/>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551" name="Google Shape;551;p4"/>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id="552" name="Google Shape;552;p4"/>
          <p:cNvPicPr preferRelativeResize="0"/>
          <p:nvPr/>
        </p:nvPicPr>
        <p:blipFill rotWithShape="1">
          <a:blip r:embed="rId3">
            <a:alphaModFix/>
          </a:blip>
          <a:srcRect b="0" l="0" r="0" t="0"/>
          <a:stretch/>
        </p:blipFill>
        <p:spPr>
          <a:xfrm>
            <a:off x="0" y="0"/>
            <a:ext cx="9094593" cy="6858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Google Shape;141;g8c9ccd3d6e_0_36"/>
          <p:cNvSpPr txBox="1"/>
          <p:nvPr>
            <p:ph idx="4294967295" type="body"/>
          </p:nvPr>
        </p:nvSpPr>
        <p:spPr>
          <a:xfrm>
            <a:off x="628650" y="1825625"/>
            <a:ext cx="3886200" cy="4351200"/>
          </a:xfrm>
          <a:prstGeom prst="rect">
            <a:avLst/>
          </a:prstGeom>
          <a:noFill/>
          <a:ln>
            <a:noFill/>
          </a:ln>
        </p:spPr>
        <p:txBody>
          <a:bodyPr anchorCtr="0" anchor="t" bIns="91425" lIns="91425" spcFirstLastPara="1" rIns="91425" wrap="square" tIns="91425">
            <a:noAutofit/>
          </a:bodyPr>
          <a:lstStyle/>
          <a:p>
            <a:pPr indent="-165100" lvl="0" marL="342900" rtl="0" algn="l">
              <a:lnSpc>
                <a:spcPct val="100000"/>
              </a:lnSpc>
              <a:spcBef>
                <a:spcPts val="560"/>
              </a:spcBef>
              <a:spcAft>
                <a:spcPts val="0"/>
              </a:spcAft>
              <a:buSzPts val="2800"/>
              <a:buNone/>
            </a:pPr>
            <a:r>
              <a:rPr lang="en-US"/>
              <a:t>Do your best to be open-minded, and be willing to participate as we explore what your future holds for you.</a:t>
            </a:r>
            <a:endParaRPr/>
          </a:p>
        </p:txBody>
      </p:sp>
      <p:pic>
        <p:nvPicPr>
          <p:cNvPr id="142" name="Google Shape;142;g8c9ccd3d6e_0_36"/>
          <p:cNvPicPr preferRelativeResize="0"/>
          <p:nvPr/>
        </p:nvPicPr>
        <p:blipFill rotWithShape="1">
          <a:blip r:embed="rId3">
            <a:alphaModFix/>
          </a:blip>
          <a:srcRect b="0" l="0" r="0" t="0"/>
          <a:stretch/>
        </p:blipFill>
        <p:spPr>
          <a:xfrm>
            <a:off x="4277463" y="1816888"/>
            <a:ext cx="2143125" cy="2143125"/>
          </a:xfrm>
          <a:prstGeom prst="rect">
            <a:avLst/>
          </a:prstGeom>
          <a:noFill/>
          <a:ln>
            <a:noFill/>
          </a:ln>
        </p:spPr>
      </p:pic>
      <p:pic>
        <p:nvPicPr>
          <p:cNvPr id="143" name="Google Shape;143;g8c9ccd3d6e_0_36"/>
          <p:cNvPicPr preferRelativeResize="0"/>
          <p:nvPr/>
        </p:nvPicPr>
        <p:blipFill rotWithShape="1">
          <a:blip r:embed="rId4">
            <a:alphaModFix/>
          </a:blip>
          <a:srcRect b="0" l="0" r="0" t="0"/>
          <a:stretch/>
        </p:blipFill>
        <p:spPr>
          <a:xfrm>
            <a:off x="1010038" y="4643288"/>
            <a:ext cx="2676525" cy="1704975"/>
          </a:xfrm>
          <a:prstGeom prst="rect">
            <a:avLst/>
          </a:prstGeom>
          <a:noFill/>
          <a:ln>
            <a:noFill/>
          </a:ln>
        </p:spPr>
      </p:pic>
      <p:pic>
        <p:nvPicPr>
          <p:cNvPr id="144" name="Google Shape;144;g8c9ccd3d6e_0_36"/>
          <p:cNvPicPr preferRelativeResize="0"/>
          <p:nvPr/>
        </p:nvPicPr>
        <p:blipFill rotWithShape="1">
          <a:blip r:embed="rId5">
            <a:alphaModFix/>
          </a:blip>
          <a:srcRect b="0" l="0" r="0" t="0"/>
          <a:stretch/>
        </p:blipFill>
        <p:spPr>
          <a:xfrm>
            <a:off x="6315163" y="1164263"/>
            <a:ext cx="2619375" cy="1743075"/>
          </a:xfrm>
          <a:prstGeom prst="rect">
            <a:avLst/>
          </a:prstGeom>
          <a:noFill/>
          <a:ln>
            <a:noFill/>
          </a:ln>
        </p:spPr>
      </p:pic>
      <p:pic>
        <p:nvPicPr>
          <p:cNvPr id="145" name="Google Shape;145;g8c9ccd3d6e_0_36"/>
          <p:cNvPicPr preferRelativeResize="0"/>
          <p:nvPr/>
        </p:nvPicPr>
        <p:blipFill rotWithShape="1">
          <a:blip r:embed="rId6">
            <a:alphaModFix/>
          </a:blip>
          <a:srcRect b="0" l="0" r="0" t="0"/>
          <a:stretch/>
        </p:blipFill>
        <p:spPr>
          <a:xfrm>
            <a:off x="4029813" y="4629013"/>
            <a:ext cx="2638425" cy="1733550"/>
          </a:xfrm>
          <a:prstGeom prst="rect">
            <a:avLst/>
          </a:prstGeom>
          <a:noFill/>
          <a:ln>
            <a:noFill/>
          </a:ln>
        </p:spPr>
      </p:pic>
      <p:pic>
        <p:nvPicPr>
          <p:cNvPr id="146" name="Google Shape;146;g8c9ccd3d6e_0_36"/>
          <p:cNvPicPr preferRelativeResize="0"/>
          <p:nvPr/>
        </p:nvPicPr>
        <p:blipFill rotWithShape="1">
          <a:blip r:embed="rId7">
            <a:alphaModFix/>
          </a:blip>
          <a:srcRect b="0" l="0" r="0" t="0"/>
          <a:stretch/>
        </p:blipFill>
        <p:spPr>
          <a:xfrm>
            <a:off x="6067413" y="3227863"/>
            <a:ext cx="2619375" cy="17430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Google Shape;152;g8c9ccd3d6e_0_48"/>
          <p:cNvSpPr txBox="1"/>
          <p:nvPr>
            <p:ph type="title"/>
          </p:nvPr>
        </p:nvSpPr>
        <p:spPr>
          <a:xfrm>
            <a:off x="628650" y="365126"/>
            <a:ext cx="7886700" cy="1325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400"/>
              <a:buNone/>
            </a:pPr>
            <a:r>
              <a:t/>
            </a:r>
            <a:endParaRPr/>
          </a:p>
        </p:txBody>
      </p:sp>
      <p:sp>
        <p:nvSpPr>
          <p:cNvPr id="153" name="Google Shape;153;g8c9ccd3d6e_0_48"/>
          <p:cNvSpPr txBox="1"/>
          <p:nvPr>
            <p:ph idx="1" type="body"/>
          </p:nvPr>
        </p:nvSpPr>
        <p:spPr>
          <a:xfrm>
            <a:off x="628650" y="1825625"/>
            <a:ext cx="7886700" cy="4351200"/>
          </a:xfrm>
          <a:prstGeom prst="rect">
            <a:avLst/>
          </a:prstGeom>
          <a:noFill/>
          <a:ln>
            <a:noFill/>
          </a:ln>
        </p:spPr>
        <p:txBody>
          <a:bodyPr anchorCtr="0" anchor="t" bIns="91425" lIns="91425" spcFirstLastPara="1" rIns="91425" wrap="square" tIns="91425">
            <a:noAutofit/>
          </a:bodyPr>
          <a:lstStyle/>
          <a:p>
            <a:pPr indent="-139700" lvl="0" marL="342900" rtl="0" algn="ctr">
              <a:lnSpc>
                <a:spcPct val="100000"/>
              </a:lnSpc>
              <a:spcBef>
                <a:spcPts val="640"/>
              </a:spcBef>
              <a:spcAft>
                <a:spcPts val="0"/>
              </a:spcAft>
              <a:buSzPts val="3200"/>
              <a:buNone/>
            </a:pPr>
            <a:r>
              <a:rPr lang="en-US" sz="6000"/>
              <a:t>Possible selves are ideas about what you might become in the future.</a:t>
            </a:r>
            <a:endParaRPr sz="60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Google Shape;159;g8c9ccd3d6e_0_54"/>
          <p:cNvSpPr txBox="1"/>
          <p:nvPr>
            <p:ph type="title"/>
          </p:nvPr>
        </p:nvSpPr>
        <p:spPr>
          <a:xfrm>
            <a:off x="629841" y="457200"/>
            <a:ext cx="2949300" cy="16002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1400"/>
              <a:buNone/>
            </a:pPr>
            <a:r>
              <a:rPr lang="en-US" sz="3000"/>
              <a:t>Fear of the Future</a:t>
            </a:r>
            <a:endParaRPr sz="3000"/>
          </a:p>
        </p:txBody>
      </p:sp>
      <p:sp>
        <p:nvSpPr>
          <p:cNvPr id="160" name="Google Shape;160;g8c9ccd3d6e_0_54"/>
          <p:cNvSpPr txBox="1"/>
          <p:nvPr>
            <p:ph idx="1" type="body"/>
          </p:nvPr>
        </p:nvSpPr>
        <p:spPr>
          <a:xfrm>
            <a:off x="3887391" y="987426"/>
            <a:ext cx="4629300" cy="4873500"/>
          </a:xfrm>
          <a:prstGeom prst="rect">
            <a:avLst/>
          </a:prstGeom>
          <a:noFill/>
          <a:ln>
            <a:noFill/>
          </a:ln>
        </p:spPr>
        <p:txBody>
          <a:bodyPr anchorCtr="0" anchor="t" bIns="91425" lIns="91425" spcFirstLastPara="1" rIns="91425" wrap="square" tIns="91425">
            <a:noAutofit/>
          </a:bodyPr>
          <a:lstStyle/>
          <a:p>
            <a:pPr indent="-381000" lvl="0" marL="457200" rtl="0" algn="l">
              <a:lnSpc>
                <a:spcPct val="100000"/>
              </a:lnSpc>
              <a:spcBef>
                <a:spcPts val="640"/>
              </a:spcBef>
              <a:spcAft>
                <a:spcPts val="0"/>
              </a:spcAft>
              <a:buSzPts val="2400"/>
              <a:buChar char="•"/>
            </a:pPr>
            <a:r>
              <a:rPr lang="en-US" sz="2400"/>
              <a:t>“Next year I </a:t>
            </a:r>
            <a:r>
              <a:rPr lang="en-US" sz="2400" u="sng"/>
              <a:t>hope</a:t>
            </a:r>
            <a:r>
              <a:rPr lang="en-US" sz="2400"/>
              <a:t> to be in school, legally at home, and stop using drugs.”</a:t>
            </a:r>
            <a:endParaRPr sz="2400"/>
          </a:p>
          <a:p>
            <a:pPr indent="-381000" lvl="0" marL="457200" rtl="0" algn="l">
              <a:lnSpc>
                <a:spcPct val="100000"/>
              </a:lnSpc>
              <a:spcBef>
                <a:spcPts val="0"/>
              </a:spcBef>
              <a:spcAft>
                <a:spcPts val="0"/>
              </a:spcAft>
              <a:buSzPts val="2400"/>
              <a:buChar char="•"/>
            </a:pPr>
            <a:r>
              <a:rPr lang="en-US" sz="2400"/>
              <a:t>“I expect to be using drugs and alcohol, be involved in crime, start fencing again, and be at home.”</a:t>
            </a:r>
            <a:endParaRPr sz="2400"/>
          </a:p>
          <a:p>
            <a:pPr indent="-381000" lvl="0" marL="457200" rtl="0" algn="l">
              <a:lnSpc>
                <a:spcPct val="100000"/>
              </a:lnSpc>
              <a:spcBef>
                <a:spcPts val="0"/>
              </a:spcBef>
              <a:spcAft>
                <a:spcPts val="0"/>
              </a:spcAft>
              <a:buSzPts val="2400"/>
              <a:buChar char="•"/>
            </a:pPr>
            <a:r>
              <a:rPr lang="en-US" sz="2400"/>
              <a:t>“I’m fearful I might start using morphine or heroin, doing worse crimes like armed robbery, and living on the streets.</a:t>
            </a:r>
            <a:endParaRPr sz="2400"/>
          </a:p>
        </p:txBody>
      </p:sp>
      <p:sp>
        <p:nvSpPr>
          <p:cNvPr id="161" name="Google Shape;161;g8c9ccd3d6e_0_54"/>
          <p:cNvSpPr txBox="1"/>
          <p:nvPr>
            <p:ph idx="2" type="body"/>
          </p:nvPr>
        </p:nvSpPr>
        <p:spPr>
          <a:xfrm>
            <a:off x="629841" y="2057400"/>
            <a:ext cx="2949300" cy="3811500"/>
          </a:xfrm>
          <a:prstGeom prst="rect">
            <a:avLst/>
          </a:prstGeom>
          <a:noFill/>
          <a:ln>
            <a:noFill/>
          </a:ln>
        </p:spPr>
        <p:txBody>
          <a:bodyPr anchorCtr="0" anchor="t" bIns="91425" lIns="91425" spcFirstLastPara="1" rIns="91425" wrap="square" tIns="91425">
            <a:noAutofit/>
          </a:bodyPr>
          <a:lstStyle/>
          <a:p>
            <a:pPr indent="-381000" lvl="0" marL="457200" rtl="0" algn="l">
              <a:lnSpc>
                <a:spcPct val="100000"/>
              </a:lnSpc>
              <a:spcBef>
                <a:spcPts val="280"/>
              </a:spcBef>
              <a:spcAft>
                <a:spcPts val="0"/>
              </a:spcAft>
              <a:buSzPts val="2400"/>
              <a:buChar char="●"/>
            </a:pPr>
            <a:r>
              <a:rPr lang="en-US" sz="2400"/>
              <a:t>Paul</a:t>
            </a:r>
            <a:endParaRPr sz="2400"/>
          </a:p>
          <a:p>
            <a:pPr indent="-381000" lvl="0" marL="457200" rtl="0" algn="l">
              <a:lnSpc>
                <a:spcPct val="100000"/>
              </a:lnSpc>
              <a:spcBef>
                <a:spcPts val="0"/>
              </a:spcBef>
              <a:spcAft>
                <a:spcPts val="0"/>
              </a:spcAft>
              <a:buSzPts val="2400"/>
              <a:buChar char="●"/>
            </a:pPr>
            <a:r>
              <a:rPr lang="en-US" sz="2400"/>
              <a:t>a 16 year-old boy</a:t>
            </a:r>
            <a:endParaRPr sz="2400"/>
          </a:p>
          <a:p>
            <a:pPr indent="-381000" lvl="0" marL="457200" rtl="0" algn="l">
              <a:lnSpc>
                <a:spcPct val="100000"/>
              </a:lnSpc>
              <a:spcBef>
                <a:spcPts val="0"/>
              </a:spcBef>
              <a:spcAft>
                <a:spcPts val="0"/>
              </a:spcAft>
              <a:buSzPts val="2400"/>
              <a:buChar char="●"/>
            </a:pPr>
            <a:r>
              <a:rPr lang="en-US" sz="2400"/>
              <a:t>living in a maximum security school for delinquents</a:t>
            </a:r>
            <a:endParaRPr sz="2400"/>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2020-06-01T20:25:59Z</dcterms:created>
  <dc:creator>Tipton, Mona D</dc:creator>
</cp:coreProperties>
</file>